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Lst>
  <p:notesMasterIdLst>
    <p:notesMasterId r:id="rId14"/>
  </p:notesMasterIdLst>
  <p:handoutMasterIdLst>
    <p:handoutMasterId r:id="rId15"/>
  </p:handoutMasterIdLst>
  <p:sldIdLst>
    <p:sldId id="262" r:id="rId2"/>
    <p:sldId id="299" r:id="rId3"/>
    <p:sldId id="346" r:id="rId4"/>
    <p:sldId id="322" r:id="rId5"/>
    <p:sldId id="308" r:id="rId6"/>
    <p:sldId id="309" r:id="rId7"/>
    <p:sldId id="330" r:id="rId8"/>
    <p:sldId id="343" r:id="rId9"/>
    <p:sldId id="316" r:id="rId10"/>
    <p:sldId id="344" r:id="rId11"/>
    <p:sldId id="345" r:id="rId12"/>
    <p:sldId id="347" r:id="rId13"/>
  </p:sldIdLst>
  <p:sldSz cx="9144000" cy="6858000" type="screen4x3"/>
  <p:notesSz cx="6808788" cy="9940925"/>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3">
          <p15:clr>
            <a:srgbClr val="A4A3A4"/>
          </p15:clr>
        </p15:guide>
        <p15:guide id="2" orient="horz" pos="3871">
          <p15:clr>
            <a:srgbClr val="A4A3A4"/>
          </p15:clr>
        </p15:guide>
        <p15:guide id="3" pos="2880">
          <p15:clr>
            <a:srgbClr val="A4A3A4"/>
          </p15:clr>
        </p15:guide>
        <p15:guide id="4" pos="310">
          <p15:clr>
            <a:srgbClr val="A4A3A4"/>
          </p15:clr>
        </p15:guide>
        <p15:guide id="5" pos="5498">
          <p15:clr>
            <a:srgbClr val="A4A3A4"/>
          </p15:clr>
        </p15:guide>
        <p15:guide id="6" orient="horz" pos="1026">
          <p15:clr>
            <a:srgbClr val="A4A3A4"/>
          </p15:clr>
        </p15:guide>
        <p15:guide id="7" pos="5545">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37F22E"/>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p:scale>
          <a:sx n="120" d="100"/>
          <a:sy n="120" d="100"/>
        </p:scale>
        <p:origin x="1092" y="-264"/>
      </p:cViewPr>
      <p:guideLst>
        <p:guide orient="horz" pos="1013"/>
        <p:guide orient="horz" pos="3871"/>
        <p:guide pos="2880"/>
        <p:guide pos="310"/>
        <p:guide pos="5498"/>
        <p:guide orient="horz" pos="1026"/>
        <p:guide pos="5545"/>
      </p:guideLst>
    </p:cSldViewPr>
  </p:slideViewPr>
  <p:notesTextViewPr>
    <p:cViewPr>
      <p:scale>
        <a:sx n="100" d="100"/>
        <a:sy n="100" d="100"/>
      </p:scale>
      <p:origin x="0" y="0"/>
    </p:cViewPr>
  </p:notesTextViewPr>
  <p:notesViewPr>
    <p:cSldViewPr>
      <p:cViewPr varScale="1">
        <p:scale>
          <a:sx n="78" d="100"/>
          <a:sy n="78" d="100"/>
        </p:scale>
        <p:origin x="3978" y="108"/>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50475" cy="497046"/>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56737" y="0"/>
            <a:ext cx="2950475" cy="497046"/>
          </a:xfrm>
          <a:prstGeom prst="rect">
            <a:avLst/>
          </a:prstGeom>
        </p:spPr>
        <p:txBody>
          <a:bodyPr vert="horz" lIns="91440" tIns="45720" rIns="91440" bIns="45720" rtlCol="0"/>
          <a:lstStyle>
            <a:lvl1pPr algn="r">
              <a:defRPr sz="1200"/>
            </a:lvl1pPr>
          </a:lstStyle>
          <a:p>
            <a:fld id="{DE7F393C-6EC8-45EA-8A7B-CAE425F76153}" type="datetimeFigureOut">
              <a:rPr lang="nl-NL" smtClean="0"/>
              <a:pPr/>
              <a:t>10-4-2023</a:t>
            </a:fld>
            <a:endParaRPr lang="nl-NL" dirty="0"/>
          </a:p>
        </p:txBody>
      </p:sp>
      <p:sp>
        <p:nvSpPr>
          <p:cNvPr id="4" name="Tijdelijke aanduiding voor voettekst 3"/>
          <p:cNvSpPr>
            <a:spLocks noGrp="1"/>
          </p:cNvSpPr>
          <p:nvPr>
            <p:ph type="ftr" sz="quarter" idx="2"/>
          </p:nvPr>
        </p:nvSpPr>
        <p:spPr>
          <a:xfrm>
            <a:off x="1" y="9442154"/>
            <a:ext cx="2950475" cy="497046"/>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56737" y="9442154"/>
            <a:ext cx="2950475" cy="497046"/>
          </a:xfrm>
          <a:prstGeom prst="rect">
            <a:avLst/>
          </a:prstGeom>
        </p:spPr>
        <p:txBody>
          <a:bodyPr vert="horz" lIns="91440" tIns="45720" rIns="91440" bIns="45720" rtlCol="0" anchor="b"/>
          <a:lstStyle>
            <a:lvl1pPr algn="r">
              <a:defRPr sz="1200"/>
            </a:lvl1pPr>
          </a:lstStyle>
          <a:p>
            <a:fld id="{6F57E2F9-E7B3-403F-BF57-C22921875C4F}" type="slidenum">
              <a:rPr lang="nl-NL" smtClean="0"/>
              <a:pPr/>
              <a:t>‹nr.›</a:t>
            </a:fld>
            <a:endParaRPr lang="nl-NL" dirty="0"/>
          </a:p>
        </p:txBody>
      </p:sp>
    </p:spTree>
    <p:extLst>
      <p:ext uri="{BB962C8B-B14F-4D97-AF65-F5344CB8AC3E}">
        <p14:creationId xmlns:p14="http://schemas.microsoft.com/office/powerpoint/2010/main" val="169986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50475" cy="497046"/>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7CAC0B33-3943-42F1-973C-9CDD51C76BBD}" type="datetimeFigureOut">
              <a:rPr lang="nl-NL" smtClean="0"/>
              <a:pPr/>
              <a:t>10-4-2023</a:t>
            </a:fld>
            <a:endParaRPr lang="nl-NL" dirty="0"/>
          </a:p>
        </p:txBody>
      </p:sp>
      <p:sp>
        <p:nvSpPr>
          <p:cNvPr id="4" name="Tijdelijke aanduiding voor dia-afbeelding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0879" y="4721940"/>
            <a:ext cx="5447030" cy="4473416"/>
          </a:xfrm>
          <a:prstGeom prst="rect">
            <a:avLst/>
          </a:prstGeom>
        </p:spPr>
        <p:txBody>
          <a:bodyPr vert="horz" lIns="91440" tIns="45720" rIns="91440" bIns="4572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voettekst 5"/>
          <p:cNvSpPr>
            <a:spLocks noGrp="1"/>
          </p:cNvSpPr>
          <p:nvPr>
            <p:ph type="ftr" sz="quarter" idx="4"/>
          </p:nvPr>
        </p:nvSpPr>
        <p:spPr>
          <a:xfrm>
            <a:off x="1" y="9442154"/>
            <a:ext cx="2950475" cy="497046"/>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180576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Rechthoek 29"/>
          <p:cNvSpPr>
            <a:spLocks noSelect="1"/>
          </p:cNvSpPr>
          <p:nvPr userDrawn="1"/>
        </p:nvSpPr>
        <p:spPr bwMode="white">
          <a:xfrm>
            <a:off x="0" y="0"/>
            <a:ext cx="78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5" name="Groep 8"/>
          <p:cNvGrpSpPr>
            <a:grpSpLocks noSelect="1"/>
          </p:cNvGrpSpPr>
          <p:nvPr userDrawn="1"/>
        </p:nvGrpSpPr>
        <p:grpSpPr bwMode="black">
          <a:xfrm>
            <a:off x="182563" y="108649"/>
            <a:ext cx="2563812" cy="1447800"/>
            <a:chOff x="182563" y="163513"/>
            <a:chExt cx="2563812" cy="1447800"/>
          </a:xfrm>
        </p:grpSpPr>
        <p:sp>
          <p:nvSpPr>
            <p:cNvPr id="10"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6"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7"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8"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9"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0"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1"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2"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3"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4"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5"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6"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7"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8"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9"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2" name="Titel 1"/>
          <p:cNvSpPr>
            <a:spLocks noGrp="1" noSelect="1"/>
          </p:cNvSpPr>
          <p:nvPr userDrawn="1">
            <p:ph type="ctrTitle" hasCustomPrompt="1"/>
          </p:nvPr>
        </p:nvSpPr>
        <p:spPr bwMode="gray">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noSelect="1"/>
          </p:cNvSpPr>
          <p:nvPr userDrawn="1">
            <p:ph type="subTitle" idx="1" hasCustomPrompt="1"/>
          </p:nvPr>
        </p:nvSpPr>
        <p:spPr bwMode="gray">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noSelect="1"/>
          </p:cNvSpPr>
          <p:nvPr userDrawn="1">
            <p:ph type="dt" sz="half" idx="10"/>
          </p:nvPr>
        </p:nvSpPr>
        <p:spPr bwMode="gray">
          <a:xfrm>
            <a:off x="887100" y="6357009"/>
            <a:ext cx="2133600" cy="365125"/>
          </a:xfrm>
          <a:prstGeom prst="rect">
            <a:avLst/>
          </a:prstGeom>
        </p:spPr>
        <p:txBody>
          <a:bodyPr/>
          <a:lstStyle>
            <a:lvl1pPr algn="l">
              <a:defRPr sz="1750" b="1">
                <a:solidFill>
                  <a:schemeClr val="bg1"/>
                </a:solidFill>
              </a:defRPr>
            </a:lvl1pPr>
          </a:lstStyle>
          <a:p>
            <a:fld id="{2B73D82E-34C7-4443-9795-4B5B5DED72AE}" type="datetime1">
              <a:rPr lang="nl-NL" noProof="1" smtClean="0"/>
              <a:t>10-4-2023</a:t>
            </a:fld>
            <a:endParaRPr lang="nl-NL" noProof="1"/>
          </a:p>
        </p:txBody>
      </p:sp>
      <p:sp>
        <p:nvSpPr>
          <p:cNvPr id="33" name="Afgeronde rechthoek 32"/>
          <p:cNvSpPr>
            <a:spLocks noSelect="1"/>
          </p:cNvSpPr>
          <p:nvPr userDrawn="1"/>
        </p:nvSpPr>
        <p:spPr bwMode="gray">
          <a:xfrm>
            <a:off x="-1731443" y="98556"/>
            <a:ext cx="1609522" cy="4770636"/>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1000" noProof="1" smtClean="0">
                <a:solidFill>
                  <a:schemeClr val="tx1"/>
                </a:solidFill>
              </a:rPr>
              <a:t>Deze dia  is zo gemaakt dat je zelf een afbeelding kan invoegen. </a:t>
            </a:r>
          </a:p>
          <a:p>
            <a:pPr algn="l"/>
            <a:endParaRPr lang="nl-NL" sz="1000" noProof="1" smtClean="0">
              <a:solidFill>
                <a:schemeClr val="tx1"/>
              </a:solidFill>
            </a:endParaRPr>
          </a:p>
          <a:p>
            <a:pPr algn="l"/>
            <a:r>
              <a:rPr lang="nl-NL" sz="1000" noProof="1" smtClean="0">
                <a:solidFill>
                  <a:schemeClr val="tx1"/>
                </a:solidFill>
              </a:rPr>
              <a:t>Klik met de rechtermuisknop in de achtergrond en kies Achtergrond opmaken. Klik op Opvulling met figuur of bitmappatroon en dan op Invoegen uit bestand. Kies de afbeelding en klik op Invoegen en Sluiten.</a:t>
            </a:r>
          </a:p>
          <a:p>
            <a:pPr algn="l"/>
            <a:endParaRPr lang="nl-NL" sz="1000" noProof="1" smtClean="0">
              <a:solidFill>
                <a:schemeClr val="tx1"/>
              </a:solidFill>
            </a:endParaRPr>
          </a:p>
          <a:p>
            <a:pPr algn="l"/>
            <a:r>
              <a:rPr lang="nl-NL" sz="1000" noProof="1" smtClean="0">
                <a:solidFill>
                  <a:schemeClr val="tx1"/>
                </a:solidFill>
              </a:rPr>
              <a:t>Klik niet op Overal toepassen omdat de afbeelding dan op alle dia’s komt. Met ctrl + z kan je dit ongedaan maken.</a:t>
            </a:r>
          </a:p>
          <a:p>
            <a:pPr algn="l"/>
            <a:endParaRPr lang="nl-NL" sz="1000" noProof="1" smtClean="0">
              <a:solidFill>
                <a:schemeClr val="tx1"/>
              </a:solidFill>
            </a:endParaRPr>
          </a:p>
          <a:p>
            <a:pPr algn="l"/>
            <a:r>
              <a:rPr lang="nl-NL" sz="1000" noProof="1" smtClean="0">
                <a:solidFill>
                  <a:schemeClr val="tx1"/>
                </a:solidFill>
              </a:rPr>
              <a:t>Voor het mooiste resultaat is de beeldverhouding 1024 x 768 pixels. Het beeld blijft dan scherp en vervormt niet.</a:t>
            </a:r>
          </a:p>
          <a:p>
            <a:pPr algn="l"/>
            <a:endParaRPr lang="nl-NL" sz="1000" noProof="1">
              <a:solidFill>
                <a:schemeClr val="tx1"/>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lvl1pPr>
              <a:defRPr/>
            </a:lvl1pPr>
          </a:lstStyle>
          <a:p>
            <a:r>
              <a:rPr lang="nl-NL" noProof="1" smtClean="0"/>
              <a:t>Titel</a:t>
            </a:r>
            <a:endParaRPr lang="nl-NL" noProof="1"/>
          </a:p>
        </p:txBody>
      </p:sp>
      <p:sp>
        <p:nvSpPr>
          <p:cNvPr id="3" name="Tijdelijke aanduiding voor datum 2"/>
          <p:cNvSpPr>
            <a:spLocks noGrp="1" noSelect="1"/>
          </p:cNvSpPr>
          <p:nvPr>
            <p:ph type="dt" sz="half" idx="10"/>
          </p:nvPr>
        </p:nvSpPr>
        <p:spPr bwMode="gray"/>
        <p:txBody>
          <a:bodyPr/>
          <a:lstStyle/>
          <a:p>
            <a:fld id="{1A77BA14-42C5-46AA-9FAD-892BA193696F}" type="datetime1">
              <a:rPr lang="nl-NL" smtClean="0"/>
              <a:t>10-4-2023</a:t>
            </a:fld>
            <a:endParaRPr lang="nl-NL" dirty="0"/>
          </a:p>
        </p:txBody>
      </p:sp>
      <p:sp>
        <p:nvSpPr>
          <p:cNvPr id="4" name="Tijdelijke aanduiding voor voettekst 3"/>
          <p:cNvSpPr>
            <a:spLocks noGrp="1" noSelect="1"/>
          </p:cNvSpPr>
          <p:nvPr>
            <p:ph type="ftr" sz="quarter" idx="11"/>
          </p:nvPr>
        </p:nvSpPr>
        <p:spPr bwMode="gray"/>
        <p:txBody>
          <a:bodyPr/>
          <a:lstStyle/>
          <a:p>
            <a:r>
              <a:rPr lang="nl-NL" dirty="0" smtClean="0"/>
              <a:t>Via Invoegen | Koptekst en voettekst kunt u de tekst wijzigen</a:t>
            </a:r>
            <a:endParaRPr lang="nl-NL" dirty="0"/>
          </a:p>
        </p:txBody>
      </p:sp>
      <p:sp>
        <p:nvSpPr>
          <p:cNvPr id="5" name="Tijdelijke aanduiding voor dianummer 4"/>
          <p:cNvSpPr>
            <a:spLocks noGrp="1" noSelect="1"/>
          </p:cNvSpPr>
          <p:nvPr>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
        <p:nvSpPr>
          <p:cNvPr id="2" name="Tijdelijke aanduiding voor datum 1"/>
          <p:cNvSpPr>
            <a:spLocks noGrp="1" noSelect="1"/>
          </p:cNvSpPr>
          <p:nvPr>
            <p:ph type="dt" sz="half" idx="10"/>
          </p:nvPr>
        </p:nvSpPr>
        <p:spPr bwMode="gray"/>
        <p:txBody>
          <a:bodyPr/>
          <a:lstStyle/>
          <a:p>
            <a:fld id="{DD87E8CE-33A9-43EE-B25B-F09963B573BA}" type="datetime1">
              <a:rPr lang="nl-NL" smtClean="0"/>
              <a:t>10-4-2023</a:t>
            </a:fld>
            <a:endParaRPr lang="nl-NL" dirty="0"/>
          </a:p>
        </p:txBody>
      </p:sp>
      <p:sp>
        <p:nvSpPr>
          <p:cNvPr id="3" name="Tijdelijke aanduiding voor voettekst 2"/>
          <p:cNvSpPr>
            <a:spLocks noGrp="1" noSelect="1"/>
          </p:cNvSpPr>
          <p:nvPr>
            <p:ph type="ftr" sz="quarter" idx="11"/>
          </p:nvPr>
        </p:nvSpPr>
        <p:spPr bwMode="gray"/>
        <p:txBody>
          <a:bodyPr/>
          <a:lstStyle/>
          <a:p>
            <a:r>
              <a:rPr lang="nl-NL" dirty="0" smtClean="0"/>
              <a:t>Via Invoegen | Koptekst en voettekst kunt u de tekst wijzigen</a:t>
            </a:r>
            <a:endParaRPr lang="nl-NL" dirty="0"/>
          </a:p>
        </p:txBody>
      </p:sp>
      <p:sp>
        <p:nvSpPr>
          <p:cNvPr id="4" name="Tijdelijke aanduiding voor dianummer 3"/>
          <p:cNvSpPr>
            <a:spLocks noGrp="1" noSelect="1"/>
          </p:cNvSpPr>
          <p:nvPr>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noSelect="1"/>
          </p:cNvSpPr>
          <p:nvPr>
            <p:ph type="dt" sz="half" idx="10"/>
          </p:nvPr>
        </p:nvSpPr>
        <p:spPr bwMode="gray"/>
        <p:txBody>
          <a:bodyPr/>
          <a:lstStyle/>
          <a:p>
            <a:fld id="{D1BCA4B4-8389-46FE-AE0C-0A1FAFD8F720}" type="datetime1">
              <a:rPr lang="nl-NL" smtClean="0"/>
              <a:t>10-4-2023</a:t>
            </a:fld>
            <a:endParaRPr lang="nl-NL" dirty="0"/>
          </a:p>
        </p:txBody>
      </p:sp>
      <p:sp>
        <p:nvSpPr>
          <p:cNvPr id="3" name="Tijdelijke aanduiding voor voettekst 2"/>
          <p:cNvSpPr>
            <a:spLocks noGrp="1" noSelect="1"/>
          </p:cNvSpPr>
          <p:nvPr>
            <p:ph type="ftr" sz="quarter" idx="11"/>
          </p:nvPr>
        </p:nvSpPr>
        <p:spPr bwMode="gray"/>
        <p:txBody>
          <a:bodyPr/>
          <a:lstStyle/>
          <a:p>
            <a:r>
              <a:rPr lang="nl-NL" dirty="0" smtClean="0"/>
              <a:t>Via Invoegen | Koptekst en voettekst kunt u de tekst wijzigen</a:t>
            </a:r>
            <a:endParaRPr lang="nl-NL" dirty="0"/>
          </a:p>
        </p:txBody>
      </p:sp>
      <p:sp>
        <p:nvSpPr>
          <p:cNvPr id="4" name="Tijdelijke aanduiding voor dianummer 3"/>
          <p:cNvSpPr>
            <a:spLocks noGrp="1" noSelect="1"/>
          </p:cNvSpPr>
          <p:nvPr>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lvl1pPr>
              <a:defRPr/>
            </a:lvl1pPr>
          </a:lstStyle>
          <a:p>
            <a:r>
              <a:rPr lang="nl-NL" noProof="1" smtClean="0"/>
              <a:t>Titel</a:t>
            </a:r>
            <a:endParaRPr lang="nl-NL" noProof="1"/>
          </a:p>
        </p:txBody>
      </p:sp>
      <p:sp>
        <p:nvSpPr>
          <p:cNvPr id="3" name="Tijdelijke aanduiding voor inhoud 2"/>
          <p:cNvSpPr>
            <a:spLocks noGrp="1" noSelect="1"/>
          </p:cNvSpPr>
          <p:nvPr>
            <p:ph idx="1"/>
          </p:nvPr>
        </p:nvSpPr>
        <p:spPr bwMode="gray"/>
        <p:txBody>
          <a:bodyPr/>
          <a:lstStyle/>
          <a:p>
            <a:pPr lvl="0"/>
            <a:r>
              <a:rPr lang="nl-NL" noProof="1" smtClean="0"/>
              <a:t>Tekststijl van het model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4" name="Tijdelijke aanduiding voor datum 3"/>
          <p:cNvSpPr>
            <a:spLocks noGrp="1" noSelect="1"/>
          </p:cNvSpPr>
          <p:nvPr>
            <p:ph type="dt" sz="half" idx="10"/>
          </p:nvPr>
        </p:nvSpPr>
        <p:spPr bwMode="gray"/>
        <p:txBody>
          <a:bodyPr/>
          <a:lstStyle/>
          <a:p>
            <a:fld id="{71936F60-D347-4247-AE22-ECCF67410F82}" type="datetime1">
              <a:rPr lang="nl-NL" smtClean="0"/>
              <a:t>10-4-2023</a:t>
            </a:fld>
            <a:endParaRPr lang="nl-NL" dirty="0"/>
          </a:p>
        </p:txBody>
      </p:sp>
      <p:sp>
        <p:nvSpPr>
          <p:cNvPr id="5" name="Tijdelijke aanduiding voor voettekst 4"/>
          <p:cNvSpPr>
            <a:spLocks noGrp="1" noSelect="1"/>
          </p:cNvSpPr>
          <p:nvPr>
            <p:ph type="ftr" sz="quarter" idx="11"/>
          </p:nvPr>
        </p:nvSpPr>
        <p:spPr bwMode="gray"/>
        <p:txBody>
          <a:bodyPr/>
          <a:lstStyle/>
          <a:p>
            <a:r>
              <a:rPr lang="nl-NL" dirty="0" smtClean="0"/>
              <a:t>Via Invoegen | Koptekst en voettekst kunt u de tekst wijzigen</a:t>
            </a:r>
            <a:endParaRPr lang="nl-NL" dirty="0"/>
          </a:p>
        </p:txBody>
      </p:sp>
      <p:sp>
        <p:nvSpPr>
          <p:cNvPr id="6" name="Tijdelijke aanduiding voor dianummer 5"/>
          <p:cNvSpPr>
            <a:spLocks noGrp="1" noSelect="1"/>
          </p:cNvSpPr>
          <p:nvPr>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sp>
        <p:nvSpPr>
          <p:cNvPr id="9" name="Rectangle 5"/>
          <p:cNvSpPr>
            <a:spLocks noSelect="1" noChangeArrowheads="1"/>
          </p:cNvSpPr>
          <p:nvPr/>
        </p:nvSpPr>
        <p:spPr bwMode="ltGray">
          <a:xfrm>
            <a:off x="0" y="0"/>
            <a:ext cx="9137650" cy="68548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sp>
        <p:nvSpPr>
          <p:cNvPr id="10" name="Rectangle 6"/>
          <p:cNvSpPr>
            <a:spLocks noSelect="1" noChangeArrowheads="1"/>
          </p:cNvSpPr>
          <p:nvPr/>
        </p:nvSpPr>
        <p:spPr bwMode="white">
          <a:xfrm>
            <a:off x="0" y="1588"/>
            <a:ext cx="787400" cy="68548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grpSp>
        <p:nvGrpSpPr>
          <p:cNvPr id="5" name="Groep 4"/>
          <p:cNvGrpSpPr>
            <a:grpSpLocks noSelect="1"/>
          </p:cNvGrpSpPr>
          <p:nvPr userDrawn="1"/>
        </p:nvGrpSpPr>
        <p:grpSpPr bwMode="black">
          <a:xfrm>
            <a:off x="182563" y="163513"/>
            <a:ext cx="2563812" cy="1447800"/>
            <a:chOff x="182563" y="163513"/>
            <a:chExt cx="2563812" cy="1447800"/>
          </a:xfrm>
        </p:grpSpPr>
        <p:sp>
          <p:nvSpPr>
            <p:cNvPr id="11"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6"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7"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8"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9"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0"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1"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2"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3"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4"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5"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6"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7"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8"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9"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0"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2" name="Titel 1"/>
          <p:cNvSpPr>
            <a:spLocks noGrp="1" noSelect="1"/>
          </p:cNvSpPr>
          <p:nvPr userDrawn="1">
            <p:ph type="ctrTitle" hasCustomPrompt="1"/>
          </p:nvPr>
        </p:nvSpPr>
        <p:spPr bwMode="gray">
          <a:xfrm>
            <a:off x="981045" y="1750071"/>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noSelect="1"/>
          </p:cNvSpPr>
          <p:nvPr userDrawn="1">
            <p:ph type="subTitle" idx="1" hasCustomPrompt="1"/>
          </p:nvPr>
        </p:nvSpPr>
        <p:spPr bwMode="gray">
          <a:xfrm>
            <a:off x="981045" y="3594908"/>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noSelect="1"/>
          </p:cNvSpPr>
          <p:nvPr userDrawn="1">
            <p:ph type="dt" sz="half" idx="10"/>
          </p:nvPr>
        </p:nvSpPr>
        <p:spPr bwMode="gray">
          <a:xfrm>
            <a:off x="887100" y="6357009"/>
            <a:ext cx="2133600" cy="365125"/>
          </a:xfrm>
          <a:prstGeom prst="rect">
            <a:avLst/>
          </a:prstGeom>
        </p:spPr>
        <p:txBody>
          <a:bodyPr/>
          <a:lstStyle>
            <a:lvl1pPr algn="l">
              <a:defRPr sz="1750" b="1">
                <a:solidFill>
                  <a:schemeClr val="bg1"/>
                </a:solidFill>
              </a:defRPr>
            </a:lvl1pPr>
          </a:lstStyle>
          <a:p>
            <a:fld id="{50B920D6-429A-4D24-80D4-83EA9CF7A845}" type="datetime1">
              <a:rPr lang="nl-NL" noProof="1" smtClean="0"/>
              <a:t>10-4-2023</a:t>
            </a:fld>
            <a:endParaRPr lang="nl-NL" noProof="1"/>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sp>
        <p:nvSpPr>
          <p:cNvPr id="9" name="Rectangle 5"/>
          <p:cNvSpPr>
            <a:spLocks noSelect="1" noChangeArrowheads="1"/>
          </p:cNvSpPr>
          <p:nvPr/>
        </p:nvSpPr>
        <p:spPr bwMode="ltGray">
          <a:xfrm>
            <a:off x="0" y="1588"/>
            <a:ext cx="9137650" cy="68548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sp>
        <p:nvSpPr>
          <p:cNvPr id="10" name="Rectangle 6"/>
          <p:cNvSpPr>
            <a:spLocks noSelect="1" noChangeArrowheads="1"/>
          </p:cNvSpPr>
          <p:nvPr/>
        </p:nvSpPr>
        <p:spPr bwMode="white">
          <a:xfrm>
            <a:off x="0" y="1588"/>
            <a:ext cx="787400" cy="68548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sp>
        <p:nvSpPr>
          <p:cNvPr id="3" name="Ondertitel 2"/>
          <p:cNvSpPr>
            <a:spLocks noGrp="1" noSelect="1"/>
          </p:cNvSpPr>
          <p:nvPr userDrawn="1">
            <p:ph type="subTitle" idx="1" hasCustomPrompt="1"/>
          </p:nvPr>
        </p:nvSpPr>
        <p:spPr bwMode="gray">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sp>
        <p:nvSpPr>
          <p:cNvPr id="2" name="Titel 1"/>
          <p:cNvSpPr>
            <a:spLocks noGrp="1" noSelect="1"/>
          </p:cNvSpPr>
          <p:nvPr userDrawn="1">
            <p:ph type="ctrTitle" hasCustomPrompt="1"/>
          </p:nvPr>
        </p:nvSpPr>
        <p:spPr bwMode="gray">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grpSp>
        <p:nvGrpSpPr>
          <p:cNvPr id="31" name="Groep 4"/>
          <p:cNvGrpSpPr>
            <a:grpSpLocks noSelect="1"/>
          </p:cNvGrpSpPr>
          <p:nvPr userDrawn="1"/>
        </p:nvGrpSpPr>
        <p:grpSpPr bwMode="black">
          <a:xfrm>
            <a:off x="182563" y="163513"/>
            <a:ext cx="2563812" cy="1447800"/>
            <a:chOff x="182563" y="163513"/>
            <a:chExt cx="2563812" cy="1447800"/>
          </a:xfrm>
        </p:grpSpPr>
        <p:sp>
          <p:nvSpPr>
            <p:cNvPr id="32"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3"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4"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5"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6"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7"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8"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9"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0"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1"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2"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3"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4"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5"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6"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7"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8"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9"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0"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1"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bwMode="gray">
          <a:xfrm>
            <a:off x="4337934" y="2053441"/>
            <a:ext cx="4464000" cy="4428000"/>
          </a:xfrm>
        </p:spPr>
        <p:txBody>
          <a:bodyPr/>
          <a:lstStyle/>
          <a:p>
            <a:pPr lvl="0"/>
            <a:r>
              <a:rPr lang="nl-NL" noProof="1" smtClean="0"/>
              <a:t>Tekststijl van het model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noSelect="1"/>
          </p:cNvSpPr>
          <p:nvPr>
            <p:ph type="pic" sz="quarter" idx="10" hasCustomPrompt="1"/>
          </p:nvPr>
        </p:nvSpPr>
        <p:spPr bwMode="gray">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
        <p:nvSpPr>
          <p:cNvPr id="2" name="Tijdelijke aanduiding voor datum 1"/>
          <p:cNvSpPr>
            <a:spLocks noGrp="1" noSelect="1"/>
          </p:cNvSpPr>
          <p:nvPr>
            <p:ph type="dt" sz="half" idx="11"/>
          </p:nvPr>
        </p:nvSpPr>
        <p:spPr bwMode="gray"/>
        <p:txBody>
          <a:bodyPr/>
          <a:lstStyle/>
          <a:p>
            <a:fld id="{FCBAE101-7B56-4F70-B433-BCD6A308CBE8}" type="datetime1">
              <a:rPr lang="nl-NL" smtClean="0"/>
              <a:t>10-4-2023</a:t>
            </a:fld>
            <a:endParaRPr lang="nl-NL" dirty="0"/>
          </a:p>
        </p:txBody>
      </p:sp>
      <p:sp>
        <p:nvSpPr>
          <p:cNvPr id="4" name="Tijdelijke aanduiding voor voettekst 3"/>
          <p:cNvSpPr>
            <a:spLocks noGrp="1" noSelect="1"/>
          </p:cNvSpPr>
          <p:nvPr>
            <p:ph type="ftr" sz="quarter" idx="12"/>
          </p:nvPr>
        </p:nvSpPr>
        <p:spPr bwMode="gray"/>
        <p:txBody>
          <a:bodyPr/>
          <a:lstStyle/>
          <a:p>
            <a:r>
              <a:rPr lang="nl-NL" dirty="0" smtClean="0"/>
              <a:t>Via Invoegen | Koptekst en voettekst kunt u de tekst wijzigen</a:t>
            </a:r>
            <a:endParaRPr lang="nl-NL" dirty="0"/>
          </a:p>
        </p:txBody>
      </p:sp>
      <p:sp>
        <p:nvSpPr>
          <p:cNvPr id="5" name="Tijdelijke aanduiding voor dianummer 4"/>
          <p:cNvSpPr>
            <a:spLocks noGrp="1" noSelect="1"/>
          </p:cNvSpPr>
          <p:nvPr>
            <p:ph type="sldNum" sz="quarter" idx="13"/>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bwMode="gray">
          <a:xfrm>
            <a:off x="6689901" y="2053441"/>
            <a:ext cx="2088000" cy="4176000"/>
          </a:xfrm>
        </p:spPr>
        <p:txBody>
          <a:bodyPr/>
          <a:lstStyle/>
          <a:p>
            <a:pPr lvl="0"/>
            <a:r>
              <a:rPr lang="nl-NL" noProof="1" smtClean="0"/>
              <a:t>Tekststijl van het model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noSelect="1"/>
          </p:cNvSpPr>
          <p:nvPr>
            <p:ph type="pic" sz="quarter" idx="10" hasCustomPrompt="1"/>
          </p:nvPr>
        </p:nvSpPr>
        <p:spPr bwMode="gray">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
        <p:nvSpPr>
          <p:cNvPr id="2" name="Tijdelijke aanduiding voor datum 1"/>
          <p:cNvSpPr>
            <a:spLocks noGrp="1" noSelect="1"/>
          </p:cNvSpPr>
          <p:nvPr>
            <p:ph type="dt" sz="half" idx="11"/>
          </p:nvPr>
        </p:nvSpPr>
        <p:spPr bwMode="gray"/>
        <p:txBody>
          <a:bodyPr/>
          <a:lstStyle/>
          <a:p>
            <a:fld id="{FE38F4F4-8539-4950-8887-781FE15DA1C9}" type="datetime1">
              <a:rPr lang="nl-NL" smtClean="0"/>
              <a:t>10-4-2023</a:t>
            </a:fld>
            <a:endParaRPr lang="nl-NL" dirty="0"/>
          </a:p>
        </p:txBody>
      </p:sp>
      <p:sp>
        <p:nvSpPr>
          <p:cNvPr id="4" name="Tijdelijke aanduiding voor voettekst 3"/>
          <p:cNvSpPr>
            <a:spLocks noGrp="1" noSelect="1"/>
          </p:cNvSpPr>
          <p:nvPr>
            <p:ph type="ftr" sz="quarter" idx="12"/>
          </p:nvPr>
        </p:nvSpPr>
        <p:spPr bwMode="gray"/>
        <p:txBody>
          <a:bodyPr/>
          <a:lstStyle/>
          <a:p>
            <a:r>
              <a:rPr lang="nl-NL" dirty="0" smtClean="0"/>
              <a:t>Via Invoegen | Koptekst en voettekst kunt u de tekst wijzigen</a:t>
            </a:r>
            <a:endParaRPr lang="nl-NL" dirty="0"/>
          </a:p>
        </p:txBody>
      </p:sp>
      <p:sp>
        <p:nvSpPr>
          <p:cNvPr id="5" name="Tijdelijke aanduiding voor dianummer 4"/>
          <p:cNvSpPr>
            <a:spLocks noGrp="1" noSelect="1"/>
          </p:cNvSpPr>
          <p:nvPr>
            <p:ph type="sldNum" sz="quarter" idx="13"/>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6" name="Tijdelijke aanduiding voor afbeelding 5"/>
          <p:cNvSpPr>
            <a:spLocks noGrp="1" noSelect="1"/>
          </p:cNvSpPr>
          <p:nvPr>
            <p:ph type="pic" sz="quarter" idx="10" hasCustomPrompt="1"/>
          </p:nvPr>
        </p:nvSpPr>
        <p:spPr bwMode="gray">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
        <p:nvSpPr>
          <p:cNvPr id="3" name="Tijdelijke aanduiding voor inhoud 2"/>
          <p:cNvSpPr>
            <a:spLocks noGrp="1" noSelect="1"/>
          </p:cNvSpPr>
          <p:nvPr>
            <p:ph idx="1"/>
          </p:nvPr>
        </p:nvSpPr>
        <p:spPr bwMode="gray">
          <a:xfrm>
            <a:off x="6040767" y="2053441"/>
            <a:ext cx="2736000" cy="4428000"/>
          </a:xfrm>
        </p:spPr>
        <p:txBody>
          <a:bodyPr/>
          <a:lstStyle/>
          <a:p>
            <a:pPr lvl="0"/>
            <a:r>
              <a:rPr lang="nl-NL" noProof="1" smtClean="0"/>
              <a:t>Tekststijl van het model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2" name="Tijdelijke aanduiding voor datum 1"/>
          <p:cNvSpPr>
            <a:spLocks noGrp="1" noSelect="1"/>
          </p:cNvSpPr>
          <p:nvPr>
            <p:ph type="dt" sz="half" idx="11"/>
          </p:nvPr>
        </p:nvSpPr>
        <p:spPr bwMode="gray"/>
        <p:txBody>
          <a:bodyPr/>
          <a:lstStyle/>
          <a:p>
            <a:fld id="{89DEDE49-9D2D-42AE-A648-4B38FBF7B534}" type="datetime1">
              <a:rPr lang="nl-NL" smtClean="0"/>
              <a:t>10-4-2023</a:t>
            </a:fld>
            <a:endParaRPr lang="nl-NL" dirty="0"/>
          </a:p>
        </p:txBody>
      </p:sp>
      <p:sp>
        <p:nvSpPr>
          <p:cNvPr id="4" name="Tijdelijke aanduiding voor voettekst 3"/>
          <p:cNvSpPr>
            <a:spLocks noGrp="1" noSelect="1"/>
          </p:cNvSpPr>
          <p:nvPr>
            <p:ph type="ftr" sz="quarter" idx="12"/>
          </p:nvPr>
        </p:nvSpPr>
        <p:spPr bwMode="gray"/>
        <p:txBody>
          <a:bodyPr/>
          <a:lstStyle/>
          <a:p>
            <a:r>
              <a:rPr lang="nl-NL" dirty="0" smtClean="0"/>
              <a:t>Via Invoegen | Koptekst en voettekst kunt u de tekst wijzigen</a:t>
            </a:r>
            <a:endParaRPr lang="nl-NL" dirty="0"/>
          </a:p>
        </p:txBody>
      </p:sp>
      <p:sp>
        <p:nvSpPr>
          <p:cNvPr id="5" name="Tijdelijke aanduiding voor dianummer 4"/>
          <p:cNvSpPr>
            <a:spLocks noGrp="1" noSelect="1"/>
          </p:cNvSpPr>
          <p:nvPr>
            <p:ph type="sldNum" sz="quarter" idx="13"/>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p:nvPr>
        </p:nvSpPr>
        <p:spPr bwMode="gray">
          <a:xfrm>
            <a:off x="4975971" y="3366000"/>
            <a:ext cx="3816000" cy="2786400"/>
          </a:xfrm>
        </p:spPr>
        <p:txBody>
          <a:bodyPr/>
          <a:lstStyle/>
          <a:p>
            <a:pPr lvl="0"/>
            <a:r>
              <a:rPr lang="nl-NL" noProof="1" smtClean="0"/>
              <a:t>Tekststijl van het model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noSelect="1"/>
          </p:cNvSpPr>
          <p:nvPr>
            <p:ph sz="quarter" idx="14"/>
          </p:nvPr>
        </p:nvSpPr>
        <p:spPr bwMode="gray">
          <a:xfrm>
            <a:off x="781971" y="3366000"/>
            <a:ext cx="3816000" cy="2786400"/>
          </a:xfrm>
        </p:spPr>
        <p:txBody>
          <a:bodyPr/>
          <a:lstStyle/>
          <a:p>
            <a:pPr lvl="0"/>
            <a:r>
              <a:rPr lang="nl-NL" noProof="1" smtClean="0"/>
              <a:t>Tekststijl van het model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2" name="Tijdelijke aanduiding voor datum 1"/>
          <p:cNvSpPr>
            <a:spLocks noGrp="1" noSelect="1"/>
          </p:cNvSpPr>
          <p:nvPr>
            <p:ph type="dt" sz="half" idx="15"/>
          </p:nvPr>
        </p:nvSpPr>
        <p:spPr bwMode="gray"/>
        <p:txBody>
          <a:bodyPr/>
          <a:lstStyle/>
          <a:p>
            <a:fld id="{2D1277E9-F704-4CFD-B73A-443B538B0297}" type="datetime1">
              <a:rPr lang="nl-NL" smtClean="0"/>
              <a:t>10-4-2023</a:t>
            </a:fld>
            <a:endParaRPr lang="nl-NL" dirty="0"/>
          </a:p>
        </p:txBody>
      </p:sp>
      <p:sp>
        <p:nvSpPr>
          <p:cNvPr id="3" name="Tijdelijke aanduiding voor voettekst 2"/>
          <p:cNvSpPr>
            <a:spLocks noGrp="1" noSelect="1"/>
          </p:cNvSpPr>
          <p:nvPr>
            <p:ph type="ftr" sz="quarter" idx="16"/>
          </p:nvPr>
        </p:nvSpPr>
        <p:spPr bwMode="gray"/>
        <p:txBody>
          <a:bodyPr/>
          <a:lstStyle/>
          <a:p>
            <a:r>
              <a:rPr lang="nl-NL" dirty="0" smtClean="0"/>
              <a:t>Via Invoegen | Koptekst en voettekst kunt u de tekst wijzigen</a:t>
            </a:r>
            <a:endParaRPr lang="nl-NL" dirty="0"/>
          </a:p>
        </p:txBody>
      </p:sp>
      <p:sp>
        <p:nvSpPr>
          <p:cNvPr id="4" name="Tijdelijke aanduiding voor dianummer 3"/>
          <p:cNvSpPr>
            <a:spLocks noGrp="1" noSelect="1"/>
          </p:cNvSpPr>
          <p:nvPr>
            <p:ph type="sldNum" sz="quarter" idx="17"/>
          </p:nvPr>
        </p:nvSpPr>
        <p:spPr bwMode="gray"/>
        <p:txBody>
          <a:bodyPr/>
          <a:lstStyle/>
          <a:p>
            <a:r>
              <a:rPr lang="nl-NL" dirty="0" smtClean="0"/>
              <a:t>| </a:t>
            </a:r>
            <a:fld id="{5A73F218-DCB0-4894-9B51-05C25669D534}" type="slidenum">
              <a:rPr lang="nl-NL" smtClean="0"/>
              <a:pPr/>
              <a:t>‹nr.›</a:t>
            </a:fld>
            <a:endParaRPr lang="nl-NL" dirty="0"/>
          </a:p>
        </p:txBody>
      </p:sp>
      <p:sp>
        <p:nvSpPr>
          <p:cNvPr id="5" name="Title 4"/>
          <p:cNvSpPr>
            <a:spLocks noGrp="1" noSelect="1"/>
          </p:cNvSpPr>
          <p:nvPr>
            <p:ph type="title" hasCustomPrompt="1"/>
          </p:nvPr>
        </p:nvSpPr>
        <p:spPr bwMode="gray">
          <a:xfrm>
            <a:off x="781971" y="1998333"/>
            <a:ext cx="8010000" cy="1143000"/>
          </a:xfrm>
        </p:spPr>
        <p:txBody>
          <a:bodyPr/>
          <a:lstStyle>
            <a:lvl1pPr>
              <a:defRPr/>
            </a:lvl1pPr>
          </a:lstStyle>
          <a:p>
            <a:r>
              <a:rPr lang="nl-NL" dirty="0" smtClean="0"/>
              <a:t>Titel</a:t>
            </a:r>
            <a:endParaRPr lang="nl-NL"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todia">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bwMode="gray">
          <a:xfrm>
            <a:off x="-1731443" y="98556"/>
            <a:ext cx="1609522" cy="4770636"/>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1000" noProof="1" smtClean="0">
                <a:solidFill>
                  <a:schemeClr val="tx1"/>
                </a:solidFill>
              </a:rPr>
              <a:t>Deze dia  is zo gemaakt dat je zelf een afbeelding kan invoegen. </a:t>
            </a:r>
          </a:p>
          <a:p>
            <a:pPr algn="l"/>
            <a:endParaRPr lang="nl-NL" sz="1000" noProof="1" smtClean="0">
              <a:solidFill>
                <a:schemeClr val="tx1"/>
              </a:solidFill>
            </a:endParaRPr>
          </a:p>
          <a:p>
            <a:pPr algn="l"/>
            <a:r>
              <a:rPr lang="nl-NL" sz="1000" noProof="1" smtClean="0">
                <a:solidFill>
                  <a:schemeClr val="tx1"/>
                </a:solidFill>
              </a:rPr>
              <a:t>Klik met de rechtermuisknop in de achtergrond en kies Achtergrond opmaken. Klik op Opvulling met figuur of bitmappatroon en dan op Invoegen uit bestand. Kies de afbeelding en klik op Invoegen en Sluiten.</a:t>
            </a:r>
          </a:p>
          <a:p>
            <a:pPr algn="l"/>
            <a:endParaRPr lang="nl-NL" sz="1000" noProof="1" smtClean="0">
              <a:solidFill>
                <a:schemeClr val="tx1"/>
              </a:solidFill>
            </a:endParaRPr>
          </a:p>
          <a:p>
            <a:pPr algn="l"/>
            <a:r>
              <a:rPr lang="nl-NL" sz="1000" noProof="1" smtClean="0">
                <a:solidFill>
                  <a:schemeClr val="tx1"/>
                </a:solidFill>
              </a:rPr>
              <a:t>Klik niet op Overal toepassen omdat de afbeelding dan op alle dia’s komt. Met ctrl + z kan je dit ongedaan maken.</a:t>
            </a:r>
          </a:p>
          <a:p>
            <a:pPr algn="l"/>
            <a:endParaRPr lang="nl-NL" sz="1000" noProof="1" smtClean="0">
              <a:solidFill>
                <a:schemeClr val="tx1"/>
              </a:solidFill>
            </a:endParaRPr>
          </a:p>
          <a:p>
            <a:pPr algn="l"/>
            <a:r>
              <a:rPr lang="nl-NL" sz="1000" noProof="1" smtClean="0">
                <a:solidFill>
                  <a:schemeClr val="tx1"/>
                </a:solidFill>
              </a:rPr>
              <a:t>Voor het mooiste resultaat is de beeldverhouding 1024 x 768 pixels. Het beeld blijft dan scherp en vervormt niet.</a:t>
            </a:r>
          </a:p>
          <a:p>
            <a:pPr algn="l"/>
            <a:endParaRPr lang="nl-NL" sz="1000" noProof="1">
              <a:solidFill>
                <a:schemeClr val="tx1"/>
              </a:solidFill>
            </a:endParaRPr>
          </a:p>
        </p:txBody>
      </p:sp>
      <p:sp>
        <p:nvSpPr>
          <p:cNvPr id="30" name="Rechthoek 29"/>
          <p:cNvSpPr>
            <a:spLocks noSelect="1"/>
          </p:cNvSpPr>
          <p:nvPr userDrawn="1"/>
        </p:nvSpPr>
        <p:spPr bwMode="white">
          <a:xfrm>
            <a:off x="0" y="0"/>
            <a:ext cx="78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3" name="Groep 30"/>
          <p:cNvGrpSpPr>
            <a:grpSpLocks noSelect="1"/>
          </p:cNvGrpSpPr>
          <p:nvPr userDrawn="1"/>
        </p:nvGrpSpPr>
        <p:grpSpPr bwMode="black">
          <a:xfrm>
            <a:off x="182563" y="163513"/>
            <a:ext cx="425450" cy="1447800"/>
            <a:chOff x="182563" y="163513"/>
            <a:chExt cx="425450" cy="1447800"/>
          </a:xfrm>
          <a:solidFill>
            <a:srgbClr val="FF0000"/>
          </a:solidFill>
        </p:grpSpPr>
        <p:sp>
          <p:nvSpPr>
            <p:cNvPr id="33"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4"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5"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4" name="Tijdelijke aanduiding voor datum 3"/>
          <p:cNvSpPr>
            <a:spLocks noGrp="1" noSelect="1"/>
          </p:cNvSpPr>
          <p:nvPr userDrawn="1">
            <p:ph type="dt" sz="half" idx="10"/>
          </p:nvPr>
        </p:nvSpPr>
        <p:spPr bwMode="gray"/>
        <p:txBody>
          <a:bodyPr/>
          <a:lstStyle/>
          <a:p>
            <a:fld id="{AB71B66F-B9F3-4AD6-A701-448160D8D8F1}" type="datetime1">
              <a:rPr lang="nl-NL" smtClean="0"/>
              <a:t>10-4-2023</a:t>
            </a:fld>
            <a:endParaRPr lang="nl-NL" dirty="0"/>
          </a:p>
        </p:txBody>
      </p:sp>
      <p:sp>
        <p:nvSpPr>
          <p:cNvPr id="5" name="Tijdelijke aanduiding voor voettekst 4"/>
          <p:cNvSpPr>
            <a:spLocks noGrp="1" noSelect="1"/>
          </p:cNvSpPr>
          <p:nvPr userDrawn="1">
            <p:ph type="ftr" sz="quarter" idx="11"/>
          </p:nvPr>
        </p:nvSpPr>
        <p:spPr bwMode="gray"/>
        <p:txBody>
          <a:bodyPr/>
          <a:lstStyle/>
          <a:p>
            <a:r>
              <a:rPr lang="nl-NL" dirty="0" smtClean="0"/>
              <a:t>Via Invoegen | Koptekst en voettekst kunt u de tekst wijzigen</a:t>
            </a:r>
            <a:endParaRPr lang="nl-NL" dirty="0"/>
          </a:p>
        </p:txBody>
      </p:sp>
      <p:sp>
        <p:nvSpPr>
          <p:cNvPr id="6" name="Tijdelijke aanduiding voor dianummer 5"/>
          <p:cNvSpPr>
            <a:spLocks noGrp="1" noSelect="1"/>
          </p:cNvSpPr>
          <p:nvPr userDrawn="1">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a:grpSpLocks noSelect="1"/>
          </p:cNvGrpSpPr>
          <p:nvPr userDrawn="1"/>
        </p:nvGrpSpPr>
        <p:grpSpPr bwMode="black">
          <a:xfrm>
            <a:off x="182563" y="163513"/>
            <a:ext cx="425450" cy="1447800"/>
            <a:chOff x="182563" y="163513"/>
            <a:chExt cx="425450" cy="1447800"/>
          </a:xfrm>
          <a:solidFill>
            <a:srgbClr val="FF0000"/>
          </a:solidFill>
        </p:grpSpPr>
        <p:sp>
          <p:nvSpPr>
            <p:cNvPr id="13"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2" name="Tijdelijke aanduiding voor titel 1"/>
          <p:cNvSpPr>
            <a:spLocks noGrp="1" noSelect="1"/>
          </p:cNvSpPr>
          <p:nvPr>
            <p:ph type="title"/>
          </p:nvPr>
        </p:nvSpPr>
        <p:spPr bwMode="gray">
          <a:xfrm>
            <a:off x="781971" y="1998333"/>
            <a:ext cx="8010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noSelect="1"/>
          </p:cNvSpPr>
          <p:nvPr>
            <p:ph type="body" idx="1"/>
          </p:nvPr>
        </p:nvSpPr>
        <p:spPr bwMode="gray">
          <a:xfrm>
            <a:off x="781563" y="3367563"/>
            <a:ext cx="8010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a:grpSpLocks noSelect="1"/>
          </p:cNvGrpSpPr>
          <p:nvPr userDrawn="1"/>
        </p:nvGrpSpPr>
        <p:grpSpPr bwMode="gray">
          <a:xfrm>
            <a:off x="9252624" y="-47626"/>
            <a:ext cx="1609522" cy="6948000"/>
            <a:chOff x="9252624" y="-47626"/>
            <a:chExt cx="1609522" cy="6948000"/>
          </a:xfrm>
        </p:grpSpPr>
        <p:sp>
          <p:nvSpPr>
            <p:cNvPr id="16" name="Afgeronde rechthoek 15"/>
            <p:cNvSpPr>
              <a:spLocks noSelect="1"/>
            </p:cNvSpPr>
            <p:nvPr userDrawn="1"/>
          </p:nvSpPr>
          <p:spPr bwMode="gray">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noProof="1" smtClean="0">
                  <a:solidFill>
                    <a:schemeClr val="tx1"/>
                  </a:solidFill>
                </a:rPr>
                <a:t>Klik op het pijltje naast Nieuwe dia om een nieuwe dia aan te maken. Kies een van de indelingen.</a:t>
              </a:r>
            </a:p>
            <a:p>
              <a:pPr algn="l"/>
              <a:endParaRPr lang="nl-NL" sz="900" noProof="1" smtClean="0">
                <a:solidFill>
                  <a:schemeClr val="tx1"/>
                </a:solidFill>
              </a:endParaRPr>
            </a:p>
            <a:p>
              <a:pPr algn="l"/>
              <a:r>
                <a:rPr lang="nl-NL" sz="900" noProof="1" smtClean="0">
                  <a:solidFill>
                    <a:schemeClr val="tx1"/>
                  </a:solidFill>
                </a:rPr>
                <a:t>Klik op Indeling als de dia opnieuw moet worden aangepast aan de huidige indeling, of om een andere indeling toe te passen.</a:t>
              </a:r>
            </a:p>
            <a:p>
              <a:pPr algn="l"/>
              <a:endParaRPr lang="nl-NL" sz="900" noProof="1" smtClean="0">
                <a:solidFill>
                  <a:schemeClr val="tx1"/>
                </a:solidFill>
              </a:endParaRPr>
            </a:p>
            <a:p>
              <a:pPr algn="l"/>
              <a:r>
                <a:rPr lang="nl-NL" sz="900" noProof="1" smtClean="0">
                  <a:solidFill>
                    <a:schemeClr val="tx1"/>
                  </a:solidFill>
                </a:rPr>
                <a:t>De tekstvakken van de dia’s hebben allen 9 niveaus.</a:t>
              </a:r>
            </a:p>
            <a:p>
              <a:pPr algn="l"/>
              <a:r>
                <a:rPr lang="nl-NL" sz="900" noProof="1" smtClean="0">
                  <a:solidFill>
                    <a:schemeClr val="tx1"/>
                  </a:solidFill>
                </a:rPr>
                <a:t>Eerste, tweede en derde niveau hebben</a:t>
              </a:r>
              <a:r>
                <a:rPr lang="nl-NL" sz="900" baseline="0" noProof="1" smtClean="0">
                  <a:solidFill>
                    <a:schemeClr val="tx1"/>
                  </a:solidFill>
                </a:rPr>
                <a:t> een opsomming. Het vierde niveau is bold en geschikt voor een kopje.</a:t>
              </a:r>
            </a:p>
            <a:p>
              <a:pPr algn="l"/>
              <a:r>
                <a:rPr lang="nl-NL" sz="900" baseline="0" noProof="1" smtClean="0">
                  <a:solidFill>
                    <a:schemeClr val="tx1"/>
                  </a:solidFill>
                </a:rPr>
                <a:t>Het vijfde niveau is voor de basistekst. Zowel niveau  vier als vijf lijnen automatisch uit aan de linkerkantlijn.</a:t>
              </a:r>
            </a:p>
            <a:p>
              <a:pPr algn="l"/>
              <a:r>
                <a:rPr lang="nl-NL" sz="900" baseline="0" noProof="1" smtClean="0">
                  <a:solidFill>
                    <a:schemeClr val="tx1"/>
                  </a:solidFill>
                </a:rPr>
                <a:t>Het zesde, zevende en achtste niveau lijnen uit onder resp. eerste, tweede en derde opsomming.</a:t>
              </a:r>
            </a:p>
            <a:p>
              <a:pPr algn="l"/>
              <a:r>
                <a:rPr lang="nl-NL" sz="900" baseline="0" noProof="1" smtClean="0">
                  <a:solidFill>
                    <a:schemeClr val="tx1"/>
                  </a:solidFill>
                </a:rPr>
                <a:t>Het negende niveau is een kleiner lettertype dat uitlijnt aan de linkermarge. Deze is geschikt voor bijvoorbeeld een bijschrift.</a:t>
              </a:r>
            </a:p>
            <a:p>
              <a:pPr algn="l"/>
              <a:endParaRPr lang="nl-NL" sz="900" baseline="0" noProof="1" smtClean="0">
                <a:solidFill>
                  <a:schemeClr val="tx1"/>
                </a:solidFill>
              </a:endParaRPr>
            </a:p>
            <a:p>
              <a:pPr algn="l"/>
              <a:r>
                <a:rPr lang="nl-NL" sz="900" b="1" baseline="0" noProof="1" smtClean="0">
                  <a:solidFill>
                    <a:schemeClr val="tx1"/>
                  </a:solidFill>
                </a:rPr>
                <a:t>Let op:</a:t>
              </a:r>
              <a:r>
                <a:rPr lang="nl-NL" sz="900" b="0" baseline="0" noProof="1" smtClean="0">
                  <a:solidFill>
                    <a:schemeClr val="tx1"/>
                  </a:solidFill>
                </a:rPr>
                <a:t>  Let op: wissel van stijl met de knoppen              voor lijstniveau verhogen of verlagen, of in MS Office met verkorte toetscombinatie Alt+Shift+← of Alt+Shift+→</a:t>
              </a:r>
            </a:p>
            <a:p>
              <a:pPr algn="l"/>
              <a:endParaRPr lang="nl-NL" sz="900" b="0" baseline="0" noProof="1" smtClean="0">
                <a:solidFill>
                  <a:schemeClr val="tx1"/>
                </a:solidFill>
              </a:endParaRPr>
            </a:p>
            <a:p>
              <a:pPr algn="l"/>
              <a:endParaRPr lang="nl-NL" sz="900" b="0" baseline="0" noProof="1" smtClean="0">
                <a:solidFill>
                  <a:schemeClr val="tx1"/>
                </a:solidFill>
              </a:endParaRPr>
            </a:p>
            <a:p>
              <a:pPr algn="l"/>
              <a:r>
                <a:rPr lang="nl-NL" sz="900" b="0" baseline="0" noProof="1" smtClean="0">
                  <a:solidFill>
                    <a:schemeClr val="tx1"/>
                  </a:solidFill>
                </a:rPr>
                <a:t>Gebruik dus niet de standaard opsomming- knoppen van MS Office om de stijl te veranderen!</a:t>
              </a:r>
              <a:endParaRPr lang="nl-NL" sz="900" b="1" noProof="1">
                <a:solidFill>
                  <a:schemeClr val="tx1"/>
                </a:solidFill>
              </a:endParaRPr>
            </a:p>
          </p:txBody>
        </p:sp>
        <p:pic>
          <p:nvPicPr>
            <p:cNvPr id="17" name="Afbeelding 16" descr="knoppen inspringen.png"/>
            <p:cNvPicPr>
              <a:picLocks noSelect="1" noChangeAspect="1"/>
            </p:cNvPicPr>
            <p:nvPr userDrawn="1"/>
          </p:nvPicPr>
          <p:blipFill>
            <a:blip r:embed="rId14"/>
            <a:stretch>
              <a:fillRect/>
            </a:stretch>
          </p:blipFill>
          <p:spPr bwMode="gray">
            <a:xfrm>
              <a:off x="9664584" y="5669775"/>
              <a:ext cx="419100" cy="228600"/>
            </a:xfrm>
            <a:prstGeom prst="rect">
              <a:avLst/>
            </a:prstGeom>
          </p:spPr>
        </p:pic>
        <p:grpSp>
          <p:nvGrpSpPr>
            <p:cNvPr id="19" name="Groep 18"/>
            <p:cNvGrpSpPr>
              <a:grpSpLocks noSelect="1"/>
            </p:cNvGrpSpPr>
            <p:nvPr userDrawn="1"/>
          </p:nvGrpSpPr>
          <p:grpSpPr bwMode="gray">
            <a:xfrm>
              <a:off x="9632100" y="6521279"/>
              <a:ext cx="752580" cy="285790"/>
              <a:chOff x="9670200" y="6559379"/>
              <a:chExt cx="752580" cy="285790"/>
            </a:xfrm>
          </p:grpSpPr>
          <p:pic>
            <p:nvPicPr>
              <p:cNvPr id="18" name="Afbeelding 17" descr="knoppen ms office niet gebruiken.png"/>
              <p:cNvPicPr>
                <a:picLocks noSelect="1" noChangeAspect="1"/>
              </p:cNvPicPr>
              <p:nvPr userDrawn="1"/>
            </p:nvPicPr>
            <p:blipFill>
              <a:blip r:embed="rId15"/>
              <a:stretch>
                <a:fillRect/>
              </a:stretch>
            </p:blipFill>
            <p:spPr bwMode="gray">
              <a:xfrm>
                <a:off x="9670200" y="6559379"/>
                <a:ext cx="752580" cy="285790"/>
              </a:xfrm>
              <a:prstGeom prst="rect">
                <a:avLst/>
              </a:prstGeom>
            </p:spPr>
          </p:pic>
          <p:cxnSp>
            <p:nvCxnSpPr>
              <p:cNvPr id="22" name="Rechte verbindingslijn 21"/>
              <p:cNvCxnSpPr/>
              <p:nvPr userDrawn="1"/>
            </p:nvCxnSpPr>
            <p:spPr bwMode="gray">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bwMode="gray">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 name="Tijdelijke aanduiding voor datum 3"/>
          <p:cNvSpPr>
            <a:spLocks noGrp="1" noSelect="1"/>
          </p:cNvSpPr>
          <p:nvPr>
            <p:ph type="dt" sz="half" idx="2"/>
          </p:nvPr>
        </p:nvSpPr>
        <p:spPr bwMode="gray">
          <a:xfrm>
            <a:off x="7706281" y="6489408"/>
            <a:ext cx="756000" cy="180000"/>
          </a:xfrm>
          <a:prstGeom prst="rect">
            <a:avLst/>
          </a:prstGeom>
        </p:spPr>
        <p:txBody>
          <a:bodyPr vert="horz" lIns="0" tIns="0" rIns="0" bIns="0" rtlCol="0" anchor="t"/>
          <a:lstStyle>
            <a:lvl1pPr algn="r">
              <a:defRPr sz="1000">
                <a:solidFill>
                  <a:schemeClr val="bg2"/>
                </a:solidFill>
              </a:defRPr>
            </a:lvl1pPr>
          </a:lstStyle>
          <a:p>
            <a:fld id="{36921589-CD93-4D20-8A8E-09CA9DDD5301}" type="datetime1">
              <a:rPr lang="nl-NL" smtClean="0"/>
              <a:t>10-4-2023</a:t>
            </a:fld>
            <a:endParaRPr lang="nl-NL" dirty="0"/>
          </a:p>
        </p:txBody>
      </p:sp>
      <p:sp>
        <p:nvSpPr>
          <p:cNvPr id="5" name="Tijdelijke aanduiding voor voettekst 4"/>
          <p:cNvSpPr>
            <a:spLocks noGrp="1" noSelect="1"/>
          </p:cNvSpPr>
          <p:nvPr>
            <p:ph type="ftr" sz="quarter" idx="3"/>
          </p:nvPr>
        </p:nvSpPr>
        <p:spPr bwMode="gray">
          <a:xfrm>
            <a:off x="781563" y="6489408"/>
            <a:ext cx="6192000" cy="180000"/>
          </a:xfrm>
          <a:prstGeom prst="rect">
            <a:avLst/>
          </a:prstGeom>
        </p:spPr>
        <p:txBody>
          <a:bodyPr vert="horz" lIns="0" tIns="0" rIns="0" bIns="0" rtlCol="0" anchor="t"/>
          <a:lstStyle>
            <a:lvl1pPr algn="l">
              <a:defRPr sz="1000">
                <a:solidFill>
                  <a:schemeClr val="bg2"/>
                </a:solidFill>
              </a:defRPr>
            </a:lvl1pPr>
          </a:lstStyle>
          <a:p>
            <a:r>
              <a:rPr lang="nl-NL" dirty="0" smtClean="0"/>
              <a:t>Via Invoegen | Koptekst en voettekst kunt u de tekst wijzigen</a:t>
            </a:r>
            <a:endParaRPr lang="nl-NL" dirty="0"/>
          </a:p>
        </p:txBody>
      </p:sp>
      <p:sp>
        <p:nvSpPr>
          <p:cNvPr id="6" name="Tijdelijke aanduiding voor dianummer 5"/>
          <p:cNvSpPr>
            <a:spLocks noGrp="1" noSelect="1"/>
          </p:cNvSpPr>
          <p:nvPr>
            <p:ph type="sldNum" sz="quarter" idx="4"/>
          </p:nvPr>
        </p:nvSpPr>
        <p:spPr bwMode="gray">
          <a:xfrm>
            <a:off x="8496808" y="6489408"/>
            <a:ext cx="288000" cy="180000"/>
          </a:xfrm>
          <a:prstGeom prst="rect">
            <a:avLst/>
          </a:prstGeom>
        </p:spPr>
        <p:txBody>
          <a:bodyPr vert="horz" lIns="0" tIns="0" rIns="0" bIns="0" rtlCol="0" anchor="t"/>
          <a:lstStyle>
            <a:lvl1pPr algn="l">
              <a:defRPr sz="1000">
                <a:solidFill>
                  <a:schemeClr val="bg2"/>
                </a:solidFill>
              </a:defRPr>
            </a:lvl1pPr>
          </a:lstStyle>
          <a:p>
            <a:r>
              <a:rPr lang="nl-NL" dirty="0" smtClean="0"/>
              <a:t>| </a:t>
            </a:r>
            <a:fld id="{5A73F218-DCB0-4894-9B51-05C25669D534}" type="slidenum">
              <a:rPr lang="nl-NL" smtClean="0"/>
              <a:pPr/>
              <a:t>‹nr.›</a:t>
            </a:fld>
            <a:endParaRPr lang="nl-NL" dirty="0"/>
          </a:p>
        </p:txBody>
      </p:sp>
    </p:spTree>
  </p:cSld>
  <p:clrMap bg1="lt1" tx1="dk1" bg2="lt2" tx2="dk2" accent1="accent1" accent2="accent2" accent3="accent3" accent4="accent4" accent5="accent5" accent6="accent6" hlink="hlink" folHlink="folHlink"/>
  <p:sldLayoutIdLst>
    <p:sldLayoutId id="2147483727" r:id="rId1"/>
    <p:sldLayoutId id="2147483719" r:id="rId2"/>
    <p:sldLayoutId id="2147483718" r:id="rId3"/>
    <p:sldLayoutId id="2147483728" r:id="rId4"/>
    <p:sldLayoutId id="2147483725" r:id="rId5"/>
    <p:sldLayoutId id="2147483730" r:id="rId6"/>
    <p:sldLayoutId id="2147483732" r:id="rId7"/>
    <p:sldLayoutId id="2147483720" r:id="rId8"/>
    <p:sldLayoutId id="2147483735" r:id="rId9"/>
    <p:sldLayoutId id="2147483722" r:id="rId10"/>
    <p:sldLayoutId id="2147483723" r:id="rId11"/>
    <p:sldLayoutId id="2147483736" r:id="rId12"/>
  </p:sldLayoutIdLst>
  <p:timing>
    <p:tnLst>
      <p:par>
        <p:cTn id="1" dur="indefinite" restart="never" nodeType="tmRoot"/>
      </p:par>
    </p:tnLst>
  </p:timing>
  <p:hf hdr="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hyperlink" Target="https://maps.amsterdam.nl/bodemkwaliteit/" TargetMode="External"/><Relationship Id="rId2" Type="http://schemas.openxmlformats.org/officeDocument/2006/relationships/hyperlink" Target="https://maps.amsterdam.nl/duizendknoop/" TargetMode="Externa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hyperlink" Target="https://www.amsterdam.nl/wonen-leefomgeving/japanse-duizendknoo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1.xml"/><Relationship Id="rId5" Type="http://schemas.openxmlformats.org/officeDocument/2006/relationships/image" Target="../media/image12.jp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intranet.amsterdam.nl/publish/pages/1003638/webpack/assets/YaZws6HY8suW596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17" y="2996952"/>
            <a:ext cx="5865807" cy="3299516"/>
          </a:xfrm>
          <a:prstGeom prst="rect">
            <a:avLst/>
          </a:prstGeom>
          <a:noFill/>
          <a:extLst>
            <a:ext uri="{909E8E84-426E-40DD-AFC4-6F175D3DCCD1}">
              <a14:hiddenFill xmlns:a14="http://schemas.microsoft.com/office/drawing/2010/main">
                <a:solidFill>
                  <a:srgbClr val="FFFFFF"/>
                </a:solidFill>
              </a14:hiddenFill>
            </a:ext>
          </a:extLst>
        </p:spPr>
      </p:pic>
      <p:sp>
        <p:nvSpPr>
          <p:cNvPr id="2" name="Ondertitel 1"/>
          <p:cNvSpPr>
            <a:spLocks noGrp="1"/>
          </p:cNvSpPr>
          <p:nvPr>
            <p:ph type="subTitle" idx="1"/>
          </p:nvPr>
        </p:nvSpPr>
        <p:spPr>
          <a:xfrm>
            <a:off x="982312" y="3212976"/>
            <a:ext cx="5797963" cy="3296116"/>
          </a:xfrm>
        </p:spPr>
        <p:txBody>
          <a:bodyPr/>
          <a:lstStyle/>
          <a:p>
            <a:r>
              <a:rPr lang="nl-NL" dirty="0" smtClean="0">
                <a:effectLst>
                  <a:outerShdw blurRad="38100" dist="38100" dir="2700000" algn="tl">
                    <a:srgbClr val="000000">
                      <a:alpha val="43137"/>
                    </a:srgbClr>
                  </a:outerShdw>
                </a:effectLst>
              </a:rPr>
              <a:t>Risk-</a:t>
            </a:r>
            <a:r>
              <a:rPr lang="nl-NL" dirty="0" err="1" smtClean="0">
                <a:effectLst>
                  <a:outerShdw blurRad="38100" dist="38100" dir="2700000" algn="tl">
                    <a:srgbClr val="000000">
                      <a:alpha val="43137"/>
                    </a:srgbClr>
                  </a:outerShdw>
                </a:effectLst>
              </a:rPr>
              <a:t>driven</a:t>
            </a:r>
            <a:r>
              <a:rPr lang="nl-NL" dirty="0" smtClean="0">
                <a:effectLst>
                  <a:outerShdw blurRad="38100" dist="38100" dir="2700000" algn="tl">
                    <a:srgbClr val="000000">
                      <a:alpha val="43137"/>
                    </a:srgbClr>
                  </a:outerShdw>
                </a:effectLst>
              </a:rPr>
              <a:t> approach</a:t>
            </a:r>
          </a:p>
          <a:p>
            <a:endParaRPr lang="nl-NL" dirty="0">
              <a:effectLst>
                <a:outerShdw blurRad="38100" dist="38100" dir="2700000" algn="tl">
                  <a:srgbClr val="000000">
                    <a:alpha val="43137"/>
                  </a:srgbClr>
                </a:outerShdw>
              </a:effectLst>
            </a:endParaRPr>
          </a:p>
          <a:p>
            <a:r>
              <a:rPr lang="nl-NL" dirty="0" smtClean="0">
                <a:effectLst>
                  <a:outerShdw blurRad="38100" dist="38100" dir="2700000" algn="tl">
                    <a:srgbClr val="000000">
                      <a:alpha val="43137"/>
                    </a:srgbClr>
                  </a:outerShdw>
                </a:effectLst>
              </a:rPr>
              <a:t>Focus on </a:t>
            </a:r>
            <a:r>
              <a:rPr lang="nl-NL" dirty="0" err="1" smtClean="0">
                <a:effectLst>
                  <a:outerShdw blurRad="38100" dist="38100" dir="2700000" algn="tl">
                    <a:srgbClr val="000000">
                      <a:alpha val="43137"/>
                    </a:srgbClr>
                  </a:outerShdw>
                </a:effectLst>
              </a:rPr>
              <a:t>preventing</a:t>
            </a:r>
            <a:r>
              <a:rPr lang="nl-NL" dirty="0" smtClean="0">
                <a:effectLst>
                  <a:outerShdw blurRad="38100" dist="38100" dir="2700000" algn="tl">
                    <a:srgbClr val="000000">
                      <a:alpha val="43137"/>
                    </a:srgbClr>
                  </a:outerShdw>
                </a:effectLst>
              </a:rPr>
              <a:t> spread</a:t>
            </a:r>
          </a:p>
          <a:p>
            <a:endParaRPr lang="nl-NL" dirty="0">
              <a:effectLst>
                <a:outerShdw blurRad="38100" dist="38100" dir="2700000" algn="tl">
                  <a:srgbClr val="000000">
                    <a:alpha val="43137"/>
                  </a:srgbClr>
                </a:outerShdw>
              </a:effectLst>
            </a:endParaRPr>
          </a:p>
          <a:p>
            <a:r>
              <a:rPr lang="nl-NL" dirty="0" smtClean="0">
                <a:effectLst>
                  <a:outerShdw blurRad="38100" dist="38100" dir="2700000" algn="tl">
                    <a:srgbClr val="000000">
                      <a:alpha val="43137"/>
                    </a:srgbClr>
                  </a:outerShdw>
                </a:effectLst>
              </a:rPr>
              <a:t>Food </a:t>
            </a:r>
            <a:r>
              <a:rPr lang="nl-NL" dirty="0" err="1" smtClean="0">
                <a:effectLst>
                  <a:outerShdw blurRad="38100" dist="38100" dir="2700000" algn="tl">
                    <a:srgbClr val="000000">
                      <a:alpha val="43137"/>
                    </a:srgbClr>
                  </a:outerShdw>
                </a:effectLst>
              </a:rPr>
              <a:t>for</a:t>
            </a:r>
            <a:r>
              <a:rPr lang="nl-NL" dirty="0" smtClean="0">
                <a:effectLst>
                  <a:outerShdw blurRad="38100" dist="38100" dir="2700000" algn="tl">
                    <a:srgbClr val="000000">
                      <a:alpha val="43137"/>
                    </a:srgbClr>
                  </a:outerShdw>
                </a:effectLst>
              </a:rPr>
              <a:t> </a:t>
            </a:r>
            <a:r>
              <a:rPr lang="nl-NL" dirty="0" err="1" smtClean="0">
                <a:effectLst>
                  <a:outerShdw blurRad="38100" dist="38100" dir="2700000" algn="tl">
                    <a:srgbClr val="000000">
                      <a:alpha val="43137"/>
                    </a:srgbClr>
                  </a:outerShdw>
                </a:effectLst>
              </a:rPr>
              <a:t>thought</a:t>
            </a:r>
            <a:endParaRPr lang="nl-NL" dirty="0">
              <a:effectLst>
                <a:outerShdw blurRad="38100" dist="38100" dir="2700000" algn="tl">
                  <a:srgbClr val="000000">
                    <a:alpha val="43137"/>
                  </a:srgbClr>
                </a:outerShdw>
              </a:effectLst>
            </a:endParaRPr>
          </a:p>
        </p:txBody>
      </p:sp>
      <p:sp>
        <p:nvSpPr>
          <p:cNvPr id="3" name="Titel 2"/>
          <p:cNvSpPr>
            <a:spLocks noGrp="1"/>
          </p:cNvSpPr>
          <p:nvPr>
            <p:ph type="ctrTitle"/>
          </p:nvPr>
        </p:nvSpPr>
        <p:spPr/>
        <p:txBody>
          <a:bodyPr/>
          <a:lstStyle/>
          <a:p>
            <a:r>
              <a:rPr lang="nl-NL" sz="4400" dirty="0" err="1" smtClean="0"/>
              <a:t>Japanese</a:t>
            </a:r>
            <a:r>
              <a:rPr lang="nl-NL" sz="4400" dirty="0" smtClean="0"/>
              <a:t> knotweed</a:t>
            </a:r>
            <a:endParaRPr lang="nl-NL" sz="4400" dirty="0"/>
          </a:p>
        </p:txBody>
      </p:sp>
      <p:sp>
        <p:nvSpPr>
          <p:cNvPr id="4" name="Tekstvak 3"/>
          <p:cNvSpPr txBox="1"/>
          <p:nvPr/>
        </p:nvSpPr>
        <p:spPr>
          <a:xfrm>
            <a:off x="1006285" y="2521917"/>
            <a:ext cx="5247139" cy="307777"/>
          </a:xfrm>
          <a:prstGeom prst="rect">
            <a:avLst/>
          </a:prstGeom>
          <a:noFill/>
        </p:spPr>
        <p:txBody>
          <a:bodyPr wrap="square" lIns="0" tIns="0" rIns="0" bIns="0" rtlCol="0">
            <a:spAutoFit/>
          </a:bodyPr>
          <a:lstStyle/>
          <a:p>
            <a:r>
              <a:rPr lang="nl-NL" sz="2000" b="1" dirty="0" smtClean="0">
                <a:solidFill>
                  <a:schemeClr val="bg1">
                    <a:lumMod val="95000"/>
                  </a:schemeClr>
                </a:solidFill>
              </a:rPr>
              <a:t>Jaike Bijleveld</a:t>
            </a:r>
            <a:endParaRPr lang="nl-NL" sz="2000" b="1" dirty="0">
              <a:solidFill>
                <a:schemeClr val="bg1">
                  <a:lumMod val="95000"/>
                </a:schemeClr>
              </a:solidFill>
            </a:endParaRPr>
          </a:p>
        </p:txBody>
      </p:sp>
    </p:spTree>
    <p:extLst>
      <p:ext uri="{BB962C8B-B14F-4D97-AF65-F5344CB8AC3E}">
        <p14:creationId xmlns:p14="http://schemas.microsoft.com/office/powerpoint/2010/main" val="17091555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1115616" y="980728"/>
            <a:ext cx="7704856" cy="707886"/>
          </a:xfrm>
          <a:prstGeom prst="rect">
            <a:avLst/>
          </a:prstGeom>
        </p:spPr>
        <p:txBody>
          <a:bodyPr wrap="square">
            <a:spAutoFit/>
          </a:bodyPr>
          <a:lstStyle/>
          <a:p>
            <a:r>
              <a:rPr lang="nl-NL" sz="4000" b="1" noProof="1" smtClean="0">
                <a:solidFill>
                  <a:srgbClr val="FF0000"/>
                </a:solidFill>
              </a:rPr>
              <a:t>Foraging Japanese knotweed</a:t>
            </a:r>
            <a:endParaRPr lang="nl-NL" sz="4000" b="1" noProof="1" smtClean="0">
              <a:solidFill>
                <a:srgbClr val="FF0000"/>
              </a:solidFill>
            </a:endParaRPr>
          </a:p>
        </p:txBody>
      </p:sp>
      <p:sp>
        <p:nvSpPr>
          <p:cNvPr id="3" name="Tekstvak 2"/>
          <p:cNvSpPr txBox="1"/>
          <p:nvPr/>
        </p:nvSpPr>
        <p:spPr>
          <a:xfrm>
            <a:off x="1147035" y="1988840"/>
            <a:ext cx="6768752" cy="738664"/>
          </a:xfrm>
          <a:prstGeom prst="rect">
            <a:avLst/>
          </a:prstGeom>
          <a:noFill/>
        </p:spPr>
        <p:txBody>
          <a:bodyPr wrap="square" lIns="0" tIns="0" rIns="0" bIns="0" rtlCol="0">
            <a:spAutoFit/>
          </a:bodyPr>
          <a:lstStyle/>
          <a:p>
            <a:pPr marL="342900" indent="-342900">
              <a:buClr>
                <a:srgbClr val="FF0000"/>
              </a:buClr>
              <a:buFont typeface="Wingdings" panose="05000000000000000000" pitchFamily="2" charset="2"/>
              <a:buChar char="§"/>
            </a:pPr>
            <a:r>
              <a:rPr lang="nl-NL" sz="2400" dirty="0" err="1" smtClean="0"/>
              <a:t>Prevent</a:t>
            </a:r>
            <a:r>
              <a:rPr lang="nl-NL" sz="2400" dirty="0" smtClean="0"/>
              <a:t> spread</a:t>
            </a:r>
          </a:p>
          <a:p>
            <a:pPr marL="342900" indent="-342900">
              <a:buClr>
                <a:srgbClr val="FF0000"/>
              </a:buClr>
              <a:buFont typeface="Wingdings" panose="05000000000000000000" pitchFamily="2" charset="2"/>
              <a:buChar char="§"/>
            </a:pPr>
            <a:r>
              <a:rPr lang="nl-NL" sz="2400" dirty="0" smtClean="0"/>
              <a:t>Check </a:t>
            </a:r>
            <a:r>
              <a:rPr lang="nl-NL" sz="2400" dirty="0" err="1" smtClean="0"/>
              <a:t>quality</a:t>
            </a:r>
            <a:r>
              <a:rPr lang="nl-NL" sz="2400" dirty="0" smtClean="0"/>
              <a:t> of </a:t>
            </a:r>
            <a:r>
              <a:rPr lang="nl-NL" sz="2400" dirty="0" err="1" smtClean="0"/>
              <a:t>soil</a:t>
            </a:r>
            <a:endParaRPr lang="nl-NL" sz="2400" dirty="0"/>
          </a:p>
        </p:txBody>
      </p:sp>
      <p:pic>
        <p:nvPicPr>
          <p:cNvPr id="7" name="Afbeelding 6"/>
          <p:cNvPicPr>
            <a:picLocks noChangeAspect="1"/>
          </p:cNvPicPr>
          <p:nvPr/>
        </p:nvPicPr>
        <p:blipFill>
          <a:blip r:embed="rId2"/>
          <a:stretch>
            <a:fillRect/>
          </a:stretch>
        </p:blipFill>
        <p:spPr>
          <a:xfrm>
            <a:off x="3975622" y="3445666"/>
            <a:ext cx="4848226" cy="2566392"/>
          </a:xfrm>
          <a:prstGeom prst="rect">
            <a:avLst/>
          </a:prstGeom>
          <a:ln>
            <a:solidFill>
              <a:schemeClr val="tx1"/>
            </a:solidFill>
          </a:ln>
        </p:spPr>
      </p:pic>
      <p:pic>
        <p:nvPicPr>
          <p:cNvPr id="8" name="Afbeelding 7"/>
          <p:cNvPicPr>
            <a:picLocks noChangeAspect="1"/>
          </p:cNvPicPr>
          <p:nvPr/>
        </p:nvPicPr>
        <p:blipFill>
          <a:blip r:embed="rId3"/>
          <a:stretch>
            <a:fillRect/>
          </a:stretch>
        </p:blipFill>
        <p:spPr>
          <a:xfrm>
            <a:off x="323529" y="3445666"/>
            <a:ext cx="3594836" cy="2566392"/>
          </a:xfrm>
          <a:prstGeom prst="rect">
            <a:avLst/>
          </a:prstGeom>
          <a:ln>
            <a:solidFill>
              <a:schemeClr val="tx1"/>
            </a:solidFill>
          </a:ln>
        </p:spPr>
      </p:pic>
    </p:spTree>
    <p:extLst>
      <p:ext uri="{BB962C8B-B14F-4D97-AF65-F5344CB8AC3E}">
        <p14:creationId xmlns:p14="http://schemas.microsoft.com/office/powerpoint/2010/main" val="10670243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l="12652" t="4764" r="13399"/>
          <a:stretch/>
        </p:blipFill>
        <p:spPr>
          <a:xfrm>
            <a:off x="0" y="116632"/>
            <a:ext cx="9144000" cy="6624188"/>
          </a:xfrm>
          <a:prstGeom prst="rect">
            <a:avLst/>
          </a:prstGeom>
        </p:spPr>
      </p:pic>
      <p:pic>
        <p:nvPicPr>
          <p:cNvPr id="5" name="Afbeelding 4"/>
          <p:cNvPicPr>
            <a:picLocks noChangeAspect="1"/>
          </p:cNvPicPr>
          <p:nvPr/>
        </p:nvPicPr>
        <p:blipFill>
          <a:blip r:embed="rId3"/>
          <a:stretch>
            <a:fillRect/>
          </a:stretch>
        </p:blipFill>
        <p:spPr>
          <a:xfrm>
            <a:off x="0" y="4714875"/>
            <a:ext cx="1838325" cy="2143125"/>
          </a:xfrm>
          <a:prstGeom prst="rect">
            <a:avLst/>
          </a:prstGeom>
        </p:spPr>
      </p:pic>
      <p:pic>
        <p:nvPicPr>
          <p:cNvPr id="8" name="Afbeelding 7"/>
          <p:cNvPicPr>
            <a:picLocks noChangeAspect="1"/>
          </p:cNvPicPr>
          <p:nvPr/>
        </p:nvPicPr>
        <p:blipFill>
          <a:blip r:embed="rId4"/>
          <a:stretch>
            <a:fillRect/>
          </a:stretch>
        </p:blipFill>
        <p:spPr>
          <a:xfrm>
            <a:off x="1187624" y="4653136"/>
            <a:ext cx="3735198" cy="1800200"/>
          </a:xfrm>
          <a:prstGeom prst="rect">
            <a:avLst/>
          </a:prstGeom>
        </p:spPr>
      </p:pic>
      <p:sp>
        <p:nvSpPr>
          <p:cNvPr id="9" name="Rechthoek 8"/>
          <p:cNvSpPr/>
          <p:nvPr/>
        </p:nvSpPr>
        <p:spPr>
          <a:xfrm>
            <a:off x="0" y="4941168"/>
            <a:ext cx="4922822" cy="648072"/>
          </a:xfrm>
          <a:prstGeom prst="rect">
            <a:avLst/>
          </a:prstGeom>
          <a:solidFill>
            <a:srgbClr val="37F22E">
              <a:alpha val="25098"/>
            </a:srgbClr>
          </a:solidFill>
          <a:ln w="38100">
            <a:solidFill>
              <a:srgbClr val="37F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a:off x="0" y="5589240"/>
            <a:ext cx="4922822" cy="864096"/>
          </a:xfrm>
          <a:prstGeom prst="rect">
            <a:avLst/>
          </a:prstGeom>
          <a:solidFill>
            <a:srgbClr val="FF0000">
              <a:alpha val="25098"/>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p:cNvPicPr>
            <a:picLocks noChangeAspect="1"/>
          </p:cNvPicPr>
          <p:nvPr/>
        </p:nvPicPr>
        <p:blipFill rotWithShape="1">
          <a:blip r:embed="rId5"/>
          <a:srcRect l="-90" r="12291"/>
          <a:stretch/>
        </p:blipFill>
        <p:spPr>
          <a:xfrm>
            <a:off x="-108330" y="-99392"/>
            <a:ext cx="9216834" cy="6957392"/>
          </a:xfrm>
          <a:prstGeom prst="rect">
            <a:avLst/>
          </a:prstGeom>
        </p:spPr>
      </p:pic>
      <p:pic>
        <p:nvPicPr>
          <p:cNvPr id="12" name="Afbeelding 11"/>
          <p:cNvPicPr>
            <a:picLocks noChangeAspect="1"/>
          </p:cNvPicPr>
          <p:nvPr/>
        </p:nvPicPr>
        <p:blipFill rotWithShape="1">
          <a:blip r:embed="rId6">
            <a:extLst>
              <a:ext uri="{28A0092B-C50C-407E-A947-70E740481C1C}">
                <a14:useLocalDpi xmlns:a14="http://schemas.microsoft.com/office/drawing/2010/main" val="0"/>
              </a:ext>
            </a:extLst>
          </a:blip>
          <a:srcRect r="4626"/>
          <a:stretch/>
        </p:blipFill>
        <p:spPr>
          <a:xfrm>
            <a:off x="-117566" y="-73883"/>
            <a:ext cx="9370086" cy="6931883"/>
          </a:xfrm>
          <a:prstGeom prst="rect">
            <a:avLst/>
          </a:prstGeom>
        </p:spPr>
      </p:pic>
    </p:spTree>
    <p:extLst>
      <p:ext uri="{BB962C8B-B14F-4D97-AF65-F5344CB8AC3E}">
        <p14:creationId xmlns:p14="http://schemas.microsoft.com/office/powerpoint/2010/main" val="326342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1115616" y="980728"/>
            <a:ext cx="7704856" cy="707886"/>
          </a:xfrm>
          <a:prstGeom prst="rect">
            <a:avLst/>
          </a:prstGeom>
        </p:spPr>
        <p:txBody>
          <a:bodyPr wrap="square">
            <a:spAutoFit/>
          </a:bodyPr>
          <a:lstStyle/>
          <a:p>
            <a:r>
              <a:rPr lang="nl-NL" sz="4000" b="1" noProof="1" smtClean="0">
                <a:solidFill>
                  <a:srgbClr val="FF0000"/>
                </a:solidFill>
              </a:rPr>
              <a:t>Want to know more?</a:t>
            </a:r>
            <a:endParaRPr lang="nl-NL" sz="4000" b="1" noProof="1" smtClean="0">
              <a:solidFill>
                <a:srgbClr val="FF0000"/>
              </a:solidFill>
            </a:endParaRPr>
          </a:p>
        </p:txBody>
      </p:sp>
      <p:sp>
        <p:nvSpPr>
          <p:cNvPr id="8" name="Tekstvak 7"/>
          <p:cNvSpPr txBox="1"/>
          <p:nvPr/>
        </p:nvSpPr>
        <p:spPr>
          <a:xfrm>
            <a:off x="179512" y="1950253"/>
            <a:ext cx="8892480" cy="1477328"/>
          </a:xfrm>
          <a:prstGeom prst="rect">
            <a:avLst/>
          </a:prstGeom>
          <a:noFill/>
        </p:spPr>
        <p:txBody>
          <a:bodyPr wrap="square" lIns="0" tIns="0" rIns="0" bIns="0" rtlCol="0">
            <a:spAutoFit/>
          </a:bodyPr>
          <a:lstStyle/>
          <a:p>
            <a:pPr marL="342900" indent="-342900">
              <a:buClr>
                <a:srgbClr val="FF0000"/>
              </a:buClr>
              <a:buFont typeface="Wingdings" panose="05000000000000000000" pitchFamily="2" charset="2"/>
              <a:buChar char="§"/>
            </a:pPr>
            <a:r>
              <a:rPr lang="nl-NL" sz="1600" dirty="0" smtClean="0">
                <a:solidFill>
                  <a:srgbClr val="FF0000"/>
                </a:solidFill>
              </a:rPr>
              <a:t>Map </a:t>
            </a:r>
            <a:r>
              <a:rPr lang="nl-NL" sz="1600" dirty="0" err="1" smtClean="0">
                <a:solidFill>
                  <a:srgbClr val="FF0000"/>
                </a:solidFill>
              </a:rPr>
              <a:t>with</a:t>
            </a:r>
            <a:r>
              <a:rPr lang="nl-NL" sz="1600" dirty="0" smtClean="0">
                <a:solidFill>
                  <a:srgbClr val="FF0000"/>
                </a:solidFill>
              </a:rPr>
              <a:t> </a:t>
            </a:r>
            <a:r>
              <a:rPr lang="nl-NL" sz="1600" dirty="0" err="1" smtClean="0">
                <a:solidFill>
                  <a:srgbClr val="FF0000"/>
                </a:solidFill>
              </a:rPr>
              <a:t>growing</a:t>
            </a:r>
            <a:r>
              <a:rPr lang="nl-NL" sz="1600" dirty="0" smtClean="0">
                <a:solidFill>
                  <a:srgbClr val="FF0000"/>
                </a:solidFill>
              </a:rPr>
              <a:t> </a:t>
            </a:r>
            <a:r>
              <a:rPr lang="nl-NL" sz="1600" dirty="0">
                <a:solidFill>
                  <a:srgbClr val="FF0000"/>
                </a:solidFill>
              </a:rPr>
              <a:t>sites</a:t>
            </a:r>
            <a:r>
              <a:rPr lang="nl-NL" sz="1600" dirty="0" smtClean="0">
                <a:solidFill>
                  <a:srgbClr val="FF0000"/>
                </a:solidFill>
              </a:rPr>
              <a:t>: 	</a:t>
            </a:r>
            <a:r>
              <a:rPr lang="nl-NL" sz="1600" dirty="0" smtClean="0">
                <a:solidFill>
                  <a:srgbClr val="FF0000"/>
                </a:solidFill>
                <a:hlinkClick r:id="rId2"/>
              </a:rPr>
              <a:t>https</a:t>
            </a:r>
            <a:r>
              <a:rPr lang="nl-NL" sz="1600" dirty="0">
                <a:solidFill>
                  <a:srgbClr val="FF0000"/>
                </a:solidFill>
                <a:hlinkClick r:id="rId2"/>
              </a:rPr>
              <a:t>://maps.amsterdam.nl/duizendknoop</a:t>
            </a:r>
            <a:r>
              <a:rPr lang="nl-NL" sz="1600" dirty="0" smtClean="0">
                <a:solidFill>
                  <a:srgbClr val="FF0000"/>
                </a:solidFill>
                <a:hlinkClick r:id="rId2"/>
              </a:rPr>
              <a:t>/</a:t>
            </a:r>
            <a:r>
              <a:rPr lang="nl-NL" sz="1600" dirty="0" smtClean="0">
                <a:solidFill>
                  <a:srgbClr val="FF0000"/>
                </a:solidFill>
              </a:rPr>
              <a:t> </a:t>
            </a:r>
          </a:p>
          <a:p>
            <a:pPr marL="342900" indent="-342900">
              <a:buClr>
                <a:srgbClr val="FF0000"/>
              </a:buClr>
              <a:buFont typeface="Wingdings" panose="05000000000000000000" pitchFamily="2" charset="2"/>
              <a:buChar char="§"/>
              <a:tabLst>
                <a:tab pos="2417763" algn="l"/>
              </a:tabLst>
            </a:pPr>
            <a:r>
              <a:rPr lang="nl-NL" sz="1600" dirty="0" smtClean="0">
                <a:solidFill>
                  <a:srgbClr val="FF0000"/>
                </a:solidFill>
              </a:rPr>
              <a:t>Map </a:t>
            </a:r>
            <a:r>
              <a:rPr lang="nl-NL" sz="1600" dirty="0" err="1" smtClean="0">
                <a:solidFill>
                  <a:srgbClr val="FF0000"/>
                </a:solidFill>
              </a:rPr>
              <a:t>soil</a:t>
            </a:r>
            <a:r>
              <a:rPr lang="nl-NL" sz="1600" dirty="0" smtClean="0">
                <a:solidFill>
                  <a:srgbClr val="FF0000"/>
                </a:solidFill>
              </a:rPr>
              <a:t> </a:t>
            </a:r>
            <a:r>
              <a:rPr lang="nl-NL" sz="1600" dirty="0" err="1" smtClean="0">
                <a:solidFill>
                  <a:srgbClr val="FF0000"/>
                </a:solidFill>
              </a:rPr>
              <a:t>quality</a:t>
            </a:r>
            <a:r>
              <a:rPr lang="nl-NL" sz="1600" dirty="0">
                <a:solidFill>
                  <a:srgbClr val="FF0000"/>
                </a:solidFill>
              </a:rPr>
              <a:t>: </a:t>
            </a:r>
            <a:r>
              <a:rPr lang="nl-NL" sz="1600" dirty="0" smtClean="0">
                <a:solidFill>
                  <a:srgbClr val="FF0000"/>
                </a:solidFill>
              </a:rPr>
              <a:t>		</a:t>
            </a:r>
            <a:r>
              <a:rPr lang="nl-NL" sz="1600" dirty="0" smtClean="0">
                <a:solidFill>
                  <a:srgbClr val="FF0000"/>
                </a:solidFill>
                <a:hlinkClick r:id="rId3"/>
              </a:rPr>
              <a:t>https</a:t>
            </a:r>
            <a:r>
              <a:rPr lang="nl-NL" sz="1600" dirty="0">
                <a:solidFill>
                  <a:srgbClr val="FF0000"/>
                </a:solidFill>
                <a:hlinkClick r:id="rId3"/>
              </a:rPr>
              <a:t>://maps.amsterdam.nl/bodemkwaliteit</a:t>
            </a:r>
            <a:r>
              <a:rPr lang="nl-NL" sz="1600" dirty="0" smtClean="0">
                <a:solidFill>
                  <a:srgbClr val="FF0000"/>
                </a:solidFill>
                <a:hlinkClick r:id="rId3"/>
              </a:rPr>
              <a:t>/</a:t>
            </a:r>
            <a:r>
              <a:rPr lang="nl-NL" sz="1600" dirty="0" smtClean="0">
                <a:solidFill>
                  <a:srgbClr val="FF0000"/>
                </a:solidFill>
              </a:rPr>
              <a:t> </a:t>
            </a:r>
            <a:endParaRPr lang="nl-NL" sz="1600" dirty="0" smtClean="0">
              <a:solidFill>
                <a:srgbClr val="FF0000"/>
              </a:solidFill>
            </a:endParaRPr>
          </a:p>
          <a:p>
            <a:pPr marL="342900" indent="-342900">
              <a:buClr>
                <a:srgbClr val="FF0000"/>
              </a:buClr>
              <a:buFont typeface="Wingdings" panose="05000000000000000000" pitchFamily="2" charset="2"/>
              <a:buChar char="§"/>
            </a:pPr>
            <a:r>
              <a:rPr lang="nl-NL" sz="1600" dirty="0">
                <a:solidFill>
                  <a:srgbClr val="FF0000"/>
                </a:solidFill>
              </a:rPr>
              <a:t>Website:</a:t>
            </a:r>
            <a:r>
              <a:rPr lang="nl-NL" sz="1600" dirty="0"/>
              <a:t> </a:t>
            </a:r>
            <a:r>
              <a:rPr lang="nl-NL" sz="1600" dirty="0" smtClean="0"/>
              <a:t>		</a:t>
            </a:r>
            <a:r>
              <a:rPr lang="nl-NL" sz="1600" dirty="0" smtClean="0">
                <a:hlinkClick r:id="rId4"/>
              </a:rPr>
              <a:t>https</a:t>
            </a:r>
            <a:r>
              <a:rPr lang="nl-NL" sz="1600" dirty="0">
                <a:hlinkClick r:id="rId4"/>
              </a:rPr>
              <a:t>://www.amsterdam.nl/wonen-leefomgeving/japanse-duizendknoop</a:t>
            </a:r>
            <a:r>
              <a:rPr lang="nl-NL" sz="1600" dirty="0" smtClean="0">
                <a:hlinkClick r:id="rId4"/>
              </a:rPr>
              <a:t>/</a:t>
            </a:r>
            <a:endParaRPr lang="nl-NL" sz="1600" dirty="0" smtClean="0"/>
          </a:p>
          <a:p>
            <a:pPr marL="342900" indent="-342900">
              <a:buClr>
                <a:srgbClr val="FF0000"/>
              </a:buClr>
              <a:buFont typeface="Wingdings" panose="05000000000000000000" pitchFamily="2" charset="2"/>
              <a:buChar char="§"/>
            </a:pPr>
            <a:endParaRPr lang="nl-NL" sz="1600" dirty="0"/>
          </a:p>
          <a:p>
            <a:pPr marL="342900" indent="-342900">
              <a:buClr>
                <a:srgbClr val="FF0000"/>
              </a:buClr>
              <a:buFont typeface="Wingdings" panose="05000000000000000000" pitchFamily="2" charset="2"/>
              <a:buChar char="§"/>
            </a:pPr>
            <a:r>
              <a:rPr lang="nl-NL" sz="1600" dirty="0" smtClean="0"/>
              <a:t>Follow </a:t>
            </a:r>
            <a:r>
              <a:rPr lang="nl-NL" sz="1600" dirty="0" err="1" smtClean="0"/>
              <a:t>the</a:t>
            </a:r>
            <a:r>
              <a:rPr lang="nl-NL" sz="1600" dirty="0" smtClean="0"/>
              <a:t> E-</a:t>
            </a:r>
            <a:r>
              <a:rPr lang="nl-NL" sz="1600" dirty="0" err="1" smtClean="0"/>
              <a:t>learning</a:t>
            </a:r>
            <a:r>
              <a:rPr lang="nl-NL" sz="1600" dirty="0" smtClean="0"/>
              <a:t> on </a:t>
            </a:r>
            <a:r>
              <a:rPr lang="nl-NL" sz="1600" dirty="0" err="1" smtClean="0"/>
              <a:t>our</a:t>
            </a:r>
            <a:r>
              <a:rPr lang="nl-NL" sz="1600" dirty="0" smtClean="0"/>
              <a:t> website </a:t>
            </a:r>
            <a:r>
              <a:rPr lang="nl-NL" sz="1600" dirty="0" smtClean="0"/>
              <a:t> </a:t>
            </a:r>
          </a:p>
          <a:p>
            <a:pPr marL="342900" indent="-342900">
              <a:buClr>
                <a:srgbClr val="FF0000"/>
              </a:buClr>
              <a:buFont typeface="Wingdings" panose="05000000000000000000" pitchFamily="2" charset="2"/>
              <a:buChar char="§"/>
            </a:pPr>
            <a:endParaRPr lang="nl-NL" sz="1600" dirty="0"/>
          </a:p>
        </p:txBody>
      </p:sp>
      <p:pic>
        <p:nvPicPr>
          <p:cNvPr id="4" name="Afbeelding 3"/>
          <p:cNvPicPr>
            <a:picLocks noChangeAspect="1"/>
          </p:cNvPicPr>
          <p:nvPr/>
        </p:nvPicPr>
        <p:blipFill rotWithShape="1">
          <a:blip r:embed="rId5"/>
          <a:srcRect t="11246"/>
          <a:stretch/>
        </p:blipFill>
        <p:spPr>
          <a:xfrm>
            <a:off x="251520" y="3225847"/>
            <a:ext cx="6264696" cy="3613076"/>
          </a:xfrm>
          <a:prstGeom prst="rect">
            <a:avLst/>
          </a:prstGeom>
        </p:spPr>
      </p:pic>
      <p:sp>
        <p:nvSpPr>
          <p:cNvPr id="5" name="Tekstvak 4"/>
          <p:cNvSpPr txBox="1"/>
          <p:nvPr/>
        </p:nvSpPr>
        <p:spPr>
          <a:xfrm>
            <a:off x="586411" y="4740533"/>
            <a:ext cx="1368152" cy="184666"/>
          </a:xfrm>
          <a:prstGeom prst="rect">
            <a:avLst/>
          </a:prstGeom>
          <a:noFill/>
        </p:spPr>
        <p:txBody>
          <a:bodyPr wrap="square" lIns="0" tIns="0" rIns="0" bIns="0" rtlCol="0">
            <a:spAutoFit/>
          </a:bodyPr>
          <a:lstStyle/>
          <a:p>
            <a:r>
              <a:rPr lang="nl-NL" sz="1200" i="1" dirty="0" smtClean="0">
                <a:solidFill>
                  <a:srgbClr val="FF0000"/>
                </a:solidFill>
              </a:rPr>
              <a:t>(</a:t>
            </a:r>
            <a:r>
              <a:rPr lang="nl-NL" sz="1200" i="1" dirty="0" err="1" smtClean="0">
                <a:solidFill>
                  <a:srgbClr val="FF0000"/>
                </a:solidFill>
              </a:rPr>
              <a:t>recognition</a:t>
            </a:r>
            <a:r>
              <a:rPr lang="nl-NL" sz="1200" i="1" dirty="0" smtClean="0">
                <a:solidFill>
                  <a:srgbClr val="FF0000"/>
                </a:solidFill>
              </a:rPr>
              <a:t>)</a:t>
            </a:r>
            <a:endParaRPr lang="nl-NL" sz="1200" i="1" dirty="0">
              <a:solidFill>
                <a:srgbClr val="FF0000"/>
              </a:solidFill>
            </a:endParaRPr>
          </a:p>
        </p:txBody>
      </p:sp>
      <p:sp>
        <p:nvSpPr>
          <p:cNvPr id="9" name="Tekstvak 8"/>
          <p:cNvSpPr txBox="1"/>
          <p:nvPr/>
        </p:nvSpPr>
        <p:spPr>
          <a:xfrm>
            <a:off x="2530626" y="4740533"/>
            <a:ext cx="1368152" cy="215444"/>
          </a:xfrm>
          <a:prstGeom prst="rect">
            <a:avLst/>
          </a:prstGeom>
          <a:noFill/>
        </p:spPr>
        <p:txBody>
          <a:bodyPr wrap="square" lIns="0" tIns="0" rIns="0" bIns="0" rtlCol="0">
            <a:spAutoFit/>
          </a:bodyPr>
          <a:lstStyle/>
          <a:p>
            <a:r>
              <a:rPr lang="nl-NL" sz="1400" i="1" dirty="0" smtClean="0">
                <a:solidFill>
                  <a:srgbClr val="FF0000"/>
                </a:solidFill>
              </a:rPr>
              <a:t>(</a:t>
            </a:r>
            <a:r>
              <a:rPr lang="nl-NL" sz="1200" i="1" dirty="0" err="1" smtClean="0">
                <a:solidFill>
                  <a:srgbClr val="FF0000"/>
                </a:solidFill>
              </a:rPr>
              <a:t>risks</a:t>
            </a:r>
            <a:r>
              <a:rPr lang="nl-NL" sz="1200" i="1" dirty="0" smtClean="0">
                <a:solidFill>
                  <a:srgbClr val="FF0000"/>
                </a:solidFill>
              </a:rPr>
              <a:t> &amp; </a:t>
            </a:r>
            <a:r>
              <a:rPr lang="nl-NL" sz="1200" i="1" dirty="0" err="1" smtClean="0">
                <a:solidFill>
                  <a:srgbClr val="FF0000"/>
                </a:solidFill>
              </a:rPr>
              <a:t>problems</a:t>
            </a:r>
            <a:r>
              <a:rPr lang="nl-NL" sz="1200" i="1" dirty="0" smtClean="0">
                <a:solidFill>
                  <a:srgbClr val="FF0000"/>
                </a:solidFill>
              </a:rPr>
              <a:t>)</a:t>
            </a:r>
            <a:endParaRPr lang="nl-NL" sz="1400" i="1" dirty="0">
              <a:solidFill>
                <a:srgbClr val="FF0000"/>
              </a:solidFill>
            </a:endParaRPr>
          </a:p>
        </p:txBody>
      </p:sp>
      <p:sp>
        <p:nvSpPr>
          <p:cNvPr id="10" name="Tekstvak 9"/>
          <p:cNvSpPr txBox="1"/>
          <p:nvPr/>
        </p:nvSpPr>
        <p:spPr>
          <a:xfrm>
            <a:off x="4427984" y="4772444"/>
            <a:ext cx="1368152" cy="215444"/>
          </a:xfrm>
          <a:prstGeom prst="rect">
            <a:avLst/>
          </a:prstGeom>
          <a:noFill/>
        </p:spPr>
        <p:txBody>
          <a:bodyPr wrap="square" lIns="0" tIns="0" rIns="0" bIns="0" rtlCol="0">
            <a:spAutoFit/>
          </a:bodyPr>
          <a:lstStyle/>
          <a:p>
            <a:r>
              <a:rPr lang="nl-NL" sz="1400" i="1" dirty="0" smtClean="0">
                <a:solidFill>
                  <a:srgbClr val="FF0000"/>
                </a:solidFill>
              </a:rPr>
              <a:t>(</a:t>
            </a:r>
            <a:r>
              <a:rPr lang="nl-NL" sz="1200" i="1" dirty="0" smtClean="0">
                <a:solidFill>
                  <a:srgbClr val="FF0000"/>
                </a:solidFill>
              </a:rPr>
              <a:t>maintenance</a:t>
            </a:r>
            <a:r>
              <a:rPr lang="nl-NL" sz="1200" i="1" dirty="0" smtClean="0">
                <a:solidFill>
                  <a:srgbClr val="FF0000"/>
                </a:solidFill>
              </a:rPr>
              <a:t>)</a:t>
            </a:r>
            <a:endParaRPr lang="nl-NL" sz="1400" i="1" dirty="0">
              <a:solidFill>
                <a:srgbClr val="FF0000"/>
              </a:solidFill>
            </a:endParaRPr>
          </a:p>
        </p:txBody>
      </p:sp>
      <p:sp>
        <p:nvSpPr>
          <p:cNvPr id="11" name="Tekstvak 10"/>
          <p:cNvSpPr txBox="1"/>
          <p:nvPr/>
        </p:nvSpPr>
        <p:spPr>
          <a:xfrm>
            <a:off x="679410" y="6403689"/>
            <a:ext cx="1368152" cy="215444"/>
          </a:xfrm>
          <a:prstGeom prst="rect">
            <a:avLst/>
          </a:prstGeom>
          <a:noFill/>
        </p:spPr>
        <p:txBody>
          <a:bodyPr wrap="square" lIns="0" tIns="0" rIns="0" bIns="0" rtlCol="0">
            <a:spAutoFit/>
          </a:bodyPr>
          <a:lstStyle/>
          <a:p>
            <a:r>
              <a:rPr lang="nl-NL" sz="1400" i="1" dirty="0" smtClean="0">
                <a:solidFill>
                  <a:srgbClr val="FF0000"/>
                </a:solidFill>
              </a:rPr>
              <a:t>(</a:t>
            </a:r>
            <a:r>
              <a:rPr lang="nl-NL" sz="1200" i="1" dirty="0" smtClean="0">
                <a:solidFill>
                  <a:srgbClr val="FF0000"/>
                </a:solidFill>
              </a:rPr>
              <a:t>approach in </a:t>
            </a:r>
            <a:r>
              <a:rPr lang="nl-NL" sz="1200" i="1" dirty="0" err="1" smtClean="0">
                <a:solidFill>
                  <a:srgbClr val="FF0000"/>
                </a:solidFill>
              </a:rPr>
              <a:t>projects</a:t>
            </a:r>
            <a:r>
              <a:rPr lang="nl-NL" sz="1200" i="1" dirty="0" smtClean="0">
                <a:solidFill>
                  <a:srgbClr val="FF0000"/>
                </a:solidFill>
              </a:rPr>
              <a:t>)</a:t>
            </a:r>
            <a:endParaRPr lang="nl-NL" sz="1400" i="1" dirty="0">
              <a:solidFill>
                <a:srgbClr val="FF0000"/>
              </a:solidFill>
            </a:endParaRPr>
          </a:p>
        </p:txBody>
      </p:sp>
      <p:sp>
        <p:nvSpPr>
          <p:cNvPr id="12" name="Tekstvak 11"/>
          <p:cNvSpPr txBox="1"/>
          <p:nvPr/>
        </p:nvSpPr>
        <p:spPr>
          <a:xfrm>
            <a:off x="2530626" y="6418779"/>
            <a:ext cx="1753342" cy="215444"/>
          </a:xfrm>
          <a:prstGeom prst="rect">
            <a:avLst/>
          </a:prstGeom>
          <a:noFill/>
        </p:spPr>
        <p:txBody>
          <a:bodyPr wrap="square" lIns="0" tIns="0" rIns="0" bIns="0" rtlCol="0">
            <a:spAutoFit/>
          </a:bodyPr>
          <a:lstStyle/>
          <a:p>
            <a:r>
              <a:rPr lang="nl-NL" sz="1400" i="1" dirty="0" smtClean="0">
                <a:solidFill>
                  <a:srgbClr val="FF0000"/>
                </a:solidFill>
              </a:rPr>
              <a:t>(</a:t>
            </a:r>
            <a:r>
              <a:rPr lang="nl-NL" sz="1200" i="1" dirty="0" err="1" smtClean="0">
                <a:solidFill>
                  <a:srgbClr val="FF0000"/>
                </a:solidFill>
              </a:rPr>
              <a:t>working</a:t>
            </a:r>
            <a:r>
              <a:rPr lang="nl-NL" sz="1200" i="1" dirty="0" smtClean="0">
                <a:solidFill>
                  <a:srgbClr val="FF0000"/>
                </a:solidFill>
              </a:rPr>
              <a:t> in </a:t>
            </a:r>
            <a:r>
              <a:rPr lang="nl-NL" sz="1200" i="1" dirty="0" err="1" smtClean="0">
                <a:solidFill>
                  <a:srgbClr val="FF0000"/>
                </a:solidFill>
              </a:rPr>
              <a:t>soil</a:t>
            </a:r>
            <a:r>
              <a:rPr lang="nl-NL" sz="1200" i="1" dirty="0" smtClean="0">
                <a:solidFill>
                  <a:srgbClr val="FF0000"/>
                </a:solidFill>
              </a:rPr>
              <a:t> &amp; transport)</a:t>
            </a:r>
            <a:endParaRPr lang="nl-NL" sz="1400" i="1" dirty="0">
              <a:solidFill>
                <a:srgbClr val="FF0000"/>
              </a:solidFill>
            </a:endParaRPr>
          </a:p>
        </p:txBody>
      </p:sp>
      <p:sp>
        <p:nvSpPr>
          <p:cNvPr id="13" name="Tekstvak 12"/>
          <p:cNvSpPr txBox="1"/>
          <p:nvPr/>
        </p:nvSpPr>
        <p:spPr>
          <a:xfrm>
            <a:off x="4292956" y="6526501"/>
            <a:ext cx="2833461" cy="215444"/>
          </a:xfrm>
          <a:prstGeom prst="rect">
            <a:avLst/>
          </a:prstGeom>
          <a:noFill/>
        </p:spPr>
        <p:txBody>
          <a:bodyPr wrap="square" lIns="0" tIns="0" rIns="0" bIns="0" rtlCol="0">
            <a:spAutoFit/>
          </a:bodyPr>
          <a:lstStyle/>
          <a:p>
            <a:r>
              <a:rPr lang="nl-NL" sz="1400" i="1" dirty="0" smtClean="0">
                <a:solidFill>
                  <a:srgbClr val="FF0000"/>
                </a:solidFill>
              </a:rPr>
              <a:t>(</a:t>
            </a:r>
            <a:r>
              <a:rPr lang="nl-NL" sz="1200" i="1" dirty="0" smtClean="0">
                <a:solidFill>
                  <a:srgbClr val="FF0000"/>
                </a:solidFill>
              </a:rPr>
              <a:t>Knotweed in </a:t>
            </a:r>
            <a:r>
              <a:rPr lang="nl-NL" sz="1200" i="1" dirty="0" err="1" smtClean="0">
                <a:solidFill>
                  <a:srgbClr val="FF0000"/>
                </a:solidFill>
              </a:rPr>
              <a:t>each</a:t>
            </a:r>
            <a:r>
              <a:rPr lang="nl-NL" sz="1200" i="1" dirty="0" smtClean="0">
                <a:solidFill>
                  <a:srgbClr val="FF0000"/>
                </a:solidFill>
              </a:rPr>
              <a:t> </a:t>
            </a:r>
            <a:r>
              <a:rPr lang="nl-NL" sz="1200" i="1" dirty="0" err="1" smtClean="0">
                <a:solidFill>
                  <a:srgbClr val="FF0000"/>
                </a:solidFill>
              </a:rPr>
              <a:t>phase</a:t>
            </a:r>
            <a:r>
              <a:rPr lang="nl-NL" sz="1200" i="1" dirty="0" smtClean="0">
                <a:solidFill>
                  <a:srgbClr val="FF0000"/>
                </a:solidFill>
              </a:rPr>
              <a:t> of a project)</a:t>
            </a:r>
            <a:endParaRPr lang="nl-NL" sz="1400" i="1" dirty="0">
              <a:solidFill>
                <a:srgbClr val="FF0000"/>
              </a:solidFill>
            </a:endParaRPr>
          </a:p>
        </p:txBody>
      </p:sp>
    </p:spTree>
    <p:extLst>
      <p:ext uri="{BB962C8B-B14F-4D97-AF65-F5344CB8AC3E}">
        <p14:creationId xmlns:p14="http://schemas.microsoft.com/office/powerpoint/2010/main" val="4176161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968202" y="764704"/>
            <a:ext cx="7704856" cy="646331"/>
          </a:xfrm>
          <a:prstGeom prst="rect">
            <a:avLst/>
          </a:prstGeom>
        </p:spPr>
        <p:txBody>
          <a:bodyPr wrap="square">
            <a:spAutoFit/>
          </a:bodyPr>
          <a:lstStyle/>
          <a:p>
            <a:r>
              <a:rPr lang="nl-NL" sz="3600" b="1" noProof="1" smtClean="0">
                <a:solidFill>
                  <a:srgbClr val="FF0000"/>
                </a:solidFill>
              </a:rPr>
              <a:t>Japanese knotweed in Amsterdam</a:t>
            </a:r>
            <a:endParaRPr lang="nl-NL" sz="3600" b="1" noProof="1" smtClean="0">
              <a:solidFill>
                <a:srgbClr val="FF0000"/>
              </a:solidFill>
            </a:endParaRPr>
          </a:p>
        </p:txBody>
      </p:sp>
      <p:pic>
        <p:nvPicPr>
          <p:cNvPr id="10" name="Afbeelding 9"/>
          <p:cNvPicPr>
            <a:picLocks noChangeAspect="1"/>
          </p:cNvPicPr>
          <p:nvPr/>
        </p:nvPicPr>
        <p:blipFill rotWithShape="1">
          <a:blip r:embed="rId2"/>
          <a:srcRect r="25058"/>
          <a:stretch/>
        </p:blipFill>
        <p:spPr>
          <a:xfrm>
            <a:off x="1" y="21346"/>
            <a:ext cx="9108504" cy="6836653"/>
          </a:xfrm>
          <a:prstGeom prst="rect">
            <a:avLst/>
          </a:prstGeom>
        </p:spPr>
      </p:pic>
      <p:pic>
        <p:nvPicPr>
          <p:cNvPr id="11" name="Afbeelding 10"/>
          <p:cNvPicPr>
            <a:picLocks noChangeAspect="1"/>
          </p:cNvPicPr>
          <p:nvPr/>
        </p:nvPicPr>
        <p:blipFill>
          <a:blip r:embed="rId3"/>
          <a:stretch>
            <a:fillRect/>
          </a:stretch>
        </p:blipFill>
        <p:spPr>
          <a:xfrm>
            <a:off x="2051720" y="1268760"/>
            <a:ext cx="6054564" cy="4098118"/>
          </a:xfrm>
          <a:prstGeom prst="rect">
            <a:avLst/>
          </a:prstGeom>
          <a:ln w="57150">
            <a:solidFill>
              <a:schemeClr val="bg1"/>
            </a:solidFill>
          </a:ln>
          <a:effectLst>
            <a:outerShdw blurRad="50800" dist="38100" dir="2700000" algn="tl" rotWithShape="0">
              <a:prstClr val="black">
                <a:alpha val="40000"/>
              </a:prstClr>
            </a:outerShdw>
          </a:effectLst>
        </p:spPr>
      </p:pic>
      <p:pic>
        <p:nvPicPr>
          <p:cNvPr id="12" name="Afbeelding 11"/>
          <p:cNvPicPr>
            <a:picLocks noChangeAspect="1"/>
          </p:cNvPicPr>
          <p:nvPr/>
        </p:nvPicPr>
        <p:blipFill>
          <a:blip r:embed="rId4"/>
          <a:stretch>
            <a:fillRect/>
          </a:stretch>
        </p:blipFill>
        <p:spPr>
          <a:xfrm>
            <a:off x="3059832" y="4077072"/>
            <a:ext cx="1643068" cy="2204492"/>
          </a:xfrm>
          <a:prstGeom prst="rect">
            <a:avLst/>
          </a:prstGeom>
          <a:ln w="57150">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623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968202" y="764704"/>
            <a:ext cx="7704856" cy="646331"/>
          </a:xfrm>
          <a:prstGeom prst="rect">
            <a:avLst/>
          </a:prstGeom>
        </p:spPr>
        <p:txBody>
          <a:bodyPr wrap="square">
            <a:spAutoFit/>
          </a:bodyPr>
          <a:lstStyle/>
          <a:p>
            <a:r>
              <a:rPr lang="nl-NL" sz="3600" b="1" noProof="1" smtClean="0">
                <a:solidFill>
                  <a:srgbClr val="FF0000"/>
                </a:solidFill>
              </a:rPr>
              <a:t>Risks in urban environment </a:t>
            </a:r>
            <a:endParaRPr lang="nl-NL" sz="3600" b="1" noProof="1" smtClean="0">
              <a:solidFill>
                <a:srgbClr val="FF0000"/>
              </a:solidFill>
            </a:endParaRPr>
          </a:p>
        </p:txBody>
      </p:sp>
      <p:graphicFrame>
        <p:nvGraphicFramePr>
          <p:cNvPr id="2" name="Tabel 1"/>
          <p:cNvGraphicFramePr>
            <a:graphicFrameLocks noGrp="1"/>
          </p:cNvGraphicFramePr>
          <p:nvPr>
            <p:extLst>
              <p:ext uri="{D42A27DB-BD31-4B8C-83A1-F6EECF244321}">
                <p14:modId xmlns:p14="http://schemas.microsoft.com/office/powerpoint/2010/main" val="4290040503"/>
              </p:ext>
            </p:extLst>
          </p:nvPr>
        </p:nvGraphicFramePr>
        <p:xfrm>
          <a:off x="179512" y="1772816"/>
          <a:ext cx="8784976" cy="4779104"/>
        </p:xfrm>
        <a:graphic>
          <a:graphicData uri="http://schemas.openxmlformats.org/drawingml/2006/table">
            <a:tbl>
              <a:tblPr firstRow="1" bandRow="1">
                <a:tableStyleId>{5C22544A-7EE6-4342-B048-85BDC9FD1C3A}</a:tableStyleId>
              </a:tblPr>
              <a:tblGrid>
                <a:gridCol w="4392488">
                  <a:extLst>
                    <a:ext uri="{9D8B030D-6E8A-4147-A177-3AD203B41FA5}">
                      <a16:colId xmlns:a16="http://schemas.microsoft.com/office/drawing/2014/main" val="2773834771"/>
                    </a:ext>
                  </a:extLst>
                </a:gridCol>
                <a:gridCol w="4392488">
                  <a:extLst>
                    <a:ext uri="{9D8B030D-6E8A-4147-A177-3AD203B41FA5}">
                      <a16:colId xmlns:a16="http://schemas.microsoft.com/office/drawing/2014/main" val="701178912"/>
                    </a:ext>
                  </a:extLst>
                </a:gridCol>
              </a:tblGrid>
              <a:tr h="2032000">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5807504"/>
                  </a:ext>
                </a:extLst>
              </a:tr>
              <a:tr h="370840">
                <a:tc>
                  <a:txBody>
                    <a:bodyPr/>
                    <a:lstStyle/>
                    <a:p>
                      <a:r>
                        <a:rPr lang="nl-NL" b="1" dirty="0" smtClean="0">
                          <a:solidFill>
                            <a:srgbClr val="FF0000"/>
                          </a:solidFill>
                        </a:rPr>
                        <a:t>1. Rapid spread</a:t>
                      </a:r>
                      <a:endParaRPr lang="nl-NL"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dirty="0" smtClean="0"/>
                        <a:t>2. </a:t>
                      </a:r>
                      <a:r>
                        <a:rPr lang="nl-NL" dirty="0" err="1" smtClean="0"/>
                        <a:t>Unsafe</a:t>
                      </a:r>
                      <a:r>
                        <a:rPr lang="nl-NL" dirty="0" smtClean="0"/>
                        <a:t> traffic </a:t>
                      </a:r>
                      <a:r>
                        <a:rPr lang="nl-NL" dirty="0" err="1" smtClean="0"/>
                        <a:t>situations</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6493161"/>
                  </a:ext>
                </a:extLst>
              </a:tr>
              <a:tr h="2005424">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5986759"/>
                  </a:ext>
                </a:extLst>
              </a:tr>
              <a:tr h="370840">
                <a:tc>
                  <a:txBody>
                    <a:bodyPr/>
                    <a:lstStyle/>
                    <a:p>
                      <a:r>
                        <a:rPr lang="nl-NL" dirty="0" smtClean="0"/>
                        <a:t>3. </a:t>
                      </a:r>
                      <a:r>
                        <a:rPr lang="nl-NL" dirty="0" err="1" smtClean="0"/>
                        <a:t>Damage</a:t>
                      </a:r>
                      <a:r>
                        <a:rPr lang="nl-NL" dirty="0" smtClean="0"/>
                        <a:t> </a:t>
                      </a:r>
                      <a:r>
                        <a:rPr lang="nl-NL" dirty="0" err="1" smtClean="0"/>
                        <a:t>to</a:t>
                      </a:r>
                      <a:r>
                        <a:rPr lang="nl-NL" dirty="0" smtClean="0"/>
                        <a:t> </a:t>
                      </a:r>
                      <a:r>
                        <a:rPr lang="nl-NL" dirty="0" err="1" smtClean="0"/>
                        <a:t>ecosystems</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dirty="0" smtClean="0"/>
                        <a:t>4. </a:t>
                      </a:r>
                      <a:r>
                        <a:rPr lang="nl-NL" dirty="0" err="1" smtClean="0"/>
                        <a:t>Damage</a:t>
                      </a:r>
                      <a:r>
                        <a:rPr lang="nl-NL" dirty="0" smtClean="0"/>
                        <a:t> </a:t>
                      </a:r>
                      <a:r>
                        <a:rPr lang="nl-NL" dirty="0" err="1" smtClean="0"/>
                        <a:t>to</a:t>
                      </a:r>
                      <a:r>
                        <a:rPr lang="nl-NL" dirty="0" smtClean="0"/>
                        <a:t> </a:t>
                      </a:r>
                      <a:r>
                        <a:rPr lang="nl-NL" dirty="0" err="1" smtClean="0"/>
                        <a:t>constructions</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003725"/>
                  </a:ext>
                </a:extLst>
              </a:tr>
            </a:tbl>
          </a:graphicData>
        </a:graphic>
      </p:graphicFrame>
      <p:pic>
        <p:nvPicPr>
          <p:cNvPr id="6" name="Afbeelding 5"/>
          <p:cNvPicPr>
            <a:picLocks noChangeAspect="1"/>
          </p:cNvPicPr>
          <p:nvPr/>
        </p:nvPicPr>
        <p:blipFill rotWithShape="1">
          <a:blip r:embed="rId2">
            <a:extLst>
              <a:ext uri="{28A0092B-C50C-407E-A947-70E740481C1C}">
                <a14:useLocalDpi xmlns:a14="http://schemas.microsoft.com/office/drawing/2010/main" val="0"/>
              </a:ext>
            </a:extLst>
          </a:blip>
          <a:srcRect l="-1613" t="12097" r="1613" b="54032"/>
          <a:stretch/>
        </p:blipFill>
        <p:spPr>
          <a:xfrm>
            <a:off x="107504" y="1772816"/>
            <a:ext cx="4464496" cy="2016224"/>
          </a:xfrm>
          <a:prstGeom prst="rect">
            <a:avLst/>
          </a:prstGeom>
        </p:spPr>
      </p:pic>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l="-443" t="18797" r="443" b="20354"/>
          <a:stretch/>
        </p:blipFill>
        <p:spPr>
          <a:xfrm>
            <a:off x="4572000" y="1772816"/>
            <a:ext cx="4373592" cy="1995946"/>
          </a:xfrm>
          <a:prstGeom prst="rect">
            <a:avLst/>
          </a:prstGeom>
        </p:spPr>
      </p:pic>
      <p:pic>
        <p:nvPicPr>
          <p:cNvPr id="7" name="Afbeelding 6"/>
          <p:cNvPicPr>
            <a:picLocks noChangeAspect="1"/>
          </p:cNvPicPr>
          <p:nvPr/>
        </p:nvPicPr>
        <p:blipFill rotWithShape="1">
          <a:blip r:embed="rId4">
            <a:extLst>
              <a:ext uri="{28A0092B-C50C-407E-A947-70E740481C1C}">
                <a14:useLocalDpi xmlns:a14="http://schemas.microsoft.com/office/drawing/2010/main" val="0"/>
              </a:ext>
            </a:extLst>
          </a:blip>
          <a:srcRect l="624" t="26667" r="-624" b="13333"/>
          <a:stretch/>
        </p:blipFill>
        <p:spPr>
          <a:xfrm>
            <a:off x="206482" y="4221088"/>
            <a:ext cx="4320480" cy="1944216"/>
          </a:xfrm>
          <a:prstGeom prst="rect">
            <a:avLst/>
          </a:prstGeom>
        </p:spPr>
      </p:pic>
      <p:pic>
        <p:nvPicPr>
          <p:cNvPr id="8" name="Afbeelding 7"/>
          <p:cNvPicPr>
            <a:picLocks noChangeAspect="1"/>
          </p:cNvPicPr>
          <p:nvPr/>
        </p:nvPicPr>
        <p:blipFill rotWithShape="1">
          <a:blip r:embed="rId5">
            <a:extLst>
              <a:ext uri="{28A0092B-C50C-407E-A947-70E740481C1C}">
                <a14:useLocalDpi xmlns:a14="http://schemas.microsoft.com/office/drawing/2010/main" val="0"/>
              </a:ext>
            </a:extLst>
          </a:blip>
          <a:srcRect t="28700" b="11692"/>
          <a:stretch/>
        </p:blipFill>
        <p:spPr>
          <a:xfrm>
            <a:off x="4572000" y="4221089"/>
            <a:ext cx="4348870" cy="1944216"/>
          </a:xfrm>
          <a:prstGeom prst="rect">
            <a:avLst/>
          </a:prstGeom>
        </p:spPr>
      </p:pic>
    </p:spTree>
    <p:extLst>
      <p:ext uri="{BB962C8B-B14F-4D97-AF65-F5344CB8AC3E}">
        <p14:creationId xmlns:p14="http://schemas.microsoft.com/office/powerpoint/2010/main" val="1349119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45345"/>
          </a:xfrm>
          <a:prstGeom prst="rect">
            <a:avLst/>
          </a:prstGeom>
        </p:spPr>
      </p:pic>
      <p:sp>
        <p:nvSpPr>
          <p:cNvPr id="5" name="Rechthoek 4"/>
          <p:cNvSpPr/>
          <p:nvPr/>
        </p:nvSpPr>
        <p:spPr>
          <a:xfrm>
            <a:off x="726418" y="132392"/>
            <a:ext cx="7704856" cy="646331"/>
          </a:xfrm>
          <a:prstGeom prst="rect">
            <a:avLst/>
          </a:prstGeom>
        </p:spPr>
        <p:txBody>
          <a:bodyPr wrap="square">
            <a:spAutoFit/>
          </a:bodyPr>
          <a:lstStyle/>
          <a:p>
            <a:r>
              <a:rPr lang="nl-NL" sz="3600" b="1" noProof="1" smtClean="0">
                <a:solidFill>
                  <a:srgbClr val="FF0000"/>
                </a:solidFill>
              </a:rPr>
              <a:t>Rapid spread is mainly caused by</a:t>
            </a:r>
            <a:endParaRPr lang="nl-NL" sz="3600" b="1" noProof="1" smtClean="0">
              <a:solidFill>
                <a:srgbClr val="FF0000"/>
              </a:solidFill>
            </a:endParaRPr>
          </a:p>
        </p:txBody>
      </p:sp>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30" y="5036809"/>
            <a:ext cx="9144000" cy="1790700"/>
          </a:xfrm>
          <a:prstGeom prst="rect">
            <a:avLst/>
          </a:prstGeom>
        </p:spPr>
      </p:pic>
      <p:pic>
        <p:nvPicPr>
          <p:cNvPr id="11" name="Afbeelding 10"/>
          <p:cNvPicPr>
            <a:picLocks noChangeAspect="1"/>
          </p:cNvPicPr>
          <p:nvPr/>
        </p:nvPicPr>
        <p:blipFill>
          <a:blip r:embed="rId4"/>
          <a:stretch>
            <a:fillRect/>
          </a:stretch>
        </p:blipFill>
        <p:spPr>
          <a:xfrm>
            <a:off x="173968" y="132392"/>
            <a:ext cx="552450" cy="1590675"/>
          </a:xfrm>
          <a:prstGeom prst="rect">
            <a:avLst/>
          </a:prstGeom>
        </p:spPr>
      </p:pic>
      <p:sp>
        <p:nvSpPr>
          <p:cNvPr id="12" name="Tekstvak 11"/>
          <p:cNvSpPr txBox="1"/>
          <p:nvPr/>
        </p:nvSpPr>
        <p:spPr>
          <a:xfrm>
            <a:off x="1979712" y="2331523"/>
            <a:ext cx="3384376" cy="430887"/>
          </a:xfrm>
          <a:prstGeom prst="rect">
            <a:avLst/>
          </a:prstGeom>
          <a:noFill/>
        </p:spPr>
        <p:txBody>
          <a:bodyPr wrap="square" lIns="0" tIns="0" rIns="0" bIns="0" rtlCol="0">
            <a:spAutoFit/>
          </a:bodyPr>
          <a:lstStyle/>
          <a:p>
            <a:r>
              <a:rPr lang="nl-NL" sz="2800" b="1" dirty="0" smtClean="0">
                <a:solidFill>
                  <a:srgbClr val="FF0000"/>
                </a:solidFill>
              </a:rPr>
              <a:t>Transportation of </a:t>
            </a:r>
            <a:r>
              <a:rPr lang="nl-NL" sz="2800" b="1" dirty="0" err="1" smtClean="0">
                <a:solidFill>
                  <a:srgbClr val="FF0000"/>
                </a:solidFill>
              </a:rPr>
              <a:t>soil</a:t>
            </a:r>
            <a:endParaRPr lang="nl-NL" sz="2800" b="1" dirty="0">
              <a:solidFill>
                <a:srgbClr val="FF0000"/>
              </a:solidFill>
            </a:endParaRPr>
          </a:p>
        </p:txBody>
      </p:sp>
      <p:sp>
        <p:nvSpPr>
          <p:cNvPr id="13" name="Tekstvak 12"/>
          <p:cNvSpPr txBox="1"/>
          <p:nvPr/>
        </p:nvSpPr>
        <p:spPr>
          <a:xfrm>
            <a:off x="4067944" y="6070983"/>
            <a:ext cx="3384376" cy="430887"/>
          </a:xfrm>
          <a:prstGeom prst="rect">
            <a:avLst/>
          </a:prstGeom>
          <a:noFill/>
        </p:spPr>
        <p:txBody>
          <a:bodyPr wrap="square" lIns="0" tIns="0" rIns="0" bIns="0" rtlCol="0">
            <a:spAutoFit/>
          </a:bodyPr>
          <a:lstStyle/>
          <a:p>
            <a:r>
              <a:rPr lang="nl-NL" sz="2800" b="1" dirty="0" smtClean="0">
                <a:solidFill>
                  <a:srgbClr val="FF0000"/>
                </a:solidFill>
              </a:rPr>
              <a:t>Maintenance</a:t>
            </a:r>
            <a:endParaRPr lang="nl-NL" sz="2800" b="1" dirty="0">
              <a:solidFill>
                <a:srgbClr val="FF0000"/>
              </a:solidFill>
            </a:endParaRPr>
          </a:p>
        </p:txBody>
      </p:sp>
    </p:spTree>
    <p:extLst>
      <p:ext uri="{BB962C8B-B14F-4D97-AF65-F5344CB8AC3E}">
        <p14:creationId xmlns:p14="http://schemas.microsoft.com/office/powerpoint/2010/main" val="2667771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719064" y="0"/>
            <a:ext cx="8424936" cy="646331"/>
          </a:xfrm>
          <a:prstGeom prst="rect">
            <a:avLst/>
          </a:prstGeom>
        </p:spPr>
        <p:txBody>
          <a:bodyPr wrap="square">
            <a:spAutoFit/>
          </a:bodyPr>
          <a:lstStyle/>
          <a:p>
            <a:pPr fontAlgn="t">
              <a:buClr>
                <a:srgbClr val="FF0000"/>
              </a:buClr>
            </a:pPr>
            <a:r>
              <a:rPr lang="nl-NL" sz="3600" b="1" dirty="0" smtClean="0">
                <a:solidFill>
                  <a:srgbClr val="FF0000"/>
                </a:solidFill>
              </a:rPr>
              <a:t>Transportation of </a:t>
            </a:r>
            <a:r>
              <a:rPr lang="nl-NL" sz="3600" b="1" dirty="0" err="1" smtClean="0">
                <a:solidFill>
                  <a:srgbClr val="FF0000"/>
                </a:solidFill>
              </a:rPr>
              <a:t>soil</a:t>
            </a:r>
            <a:r>
              <a:rPr lang="nl-NL" sz="3600" b="1" dirty="0" smtClean="0">
                <a:solidFill>
                  <a:srgbClr val="FF0000"/>
                </a:solidFill>
              </a:rPr>
              <a:t> – </a:t>
            </a:r>
            <a:r>
              <a:rPr lang="nl-NL" sz="3600" b="1" dirty="0" err="1" smtClean="0">
                <a:solidFill>
                  <a:srgbClr val="FF0000"/>
                </a:solidFill>
              </a:rPr>
              <a:t>construction</a:t>
            </a:r>
            <a:r>
              <a:rPr lang="nl-NL" sz="3600" b="1" dirty="0" smtClean="0">
                <a:solidFill>
                  <a:srgbClr val="FF0000"/>
                </a:solidFill>
              </a:rPr>
              <a:t> sites</a:t>
            </a:r>
            <a:endParaRPr lang="nl-NL" sz="3600" b="1" dirty="0" smtClean="0">
              <a:solidFill>
                <a:srgbClr val="FF0000"/>
              </a:solidFill>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646331"/>
            <a:ext cx="8316416" cy="6237312"/>
          </a:xfrm>
          <a:prstGeom prst="rect">
            <a:avLst/>
          </a:prstGeom>
        </p:spPr>
      </p:pic>
      <p:pic>
        <p:nvPicPr>
          <p:cNvPr id="2" name="Afbeelding 1"/>
          <p:cNvPicPr>
            <a:picLocks noChangeAspect="1"/>
          </p:cNvPicPr>
          <p:nvPr/>
        </p:nvPicPr>
        <p:blipFill>
          <a:blip r:embed="rId3"/>
          <a:stretch>
            <a:fillRect/>
          </a:stretch>
        </p:blipFill>
        <p:spPr>
          <a:xfrm rot="1210992">
            <a:off x="2220640" y="2278744"/>
            <a:ext cx="6319082" cy="3356049"/>
          </a:xfrm>
          <a:prstGeom prst="rect">
            <a:avLst/>
          </a:prstGeom>
        </p:spPr>
      </p:pic>
    </p:spTree>
    <p:extLst>
      <p:ext uri="{BB962C8B-B14F-4D97-AF65-F5344CB8AC3E}">
        <p14:creationId xmlns:p14="http://schemas.microsoft.com/office/powerpoint/2010/main" val="356493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719064" y="0"/>
            <a:ext cx="8424936" cy="646331"/>
          </a:xfrm>
          <a:prstGeom prst="rect">
            <a:avLst/>
          </a:prstGeom>
        </p:spPr>
        <p:txBody>
          <a:bodyPr wrap="square">
            <a:spAutoFit/>
          </a:bodyPr>
          <a:lstStyle/>
          <a:p>
            <a:pPr fontAlgn="t">
              <a:buClr>
                <a:srgbClr val="FF0000"/>
              </a:buClr>
            </a:pPr>
            <a:r>
              <a:rPr lang="nl-NL" sz="3600" b="1" dirty="0" smtClean="0">
                <a:solidFill>
                  <a:srgbClr val="FF0000"/>
                </a:solidFill>
              </a:rPr>
              <a:t>Maintenance</a:t>
            </a:r>
            <a:endParaRPr lang="nl-NL" sz="3600" b="1" dirty="0" smtClean="0">
              <a:solidFill>
                <a:srgbClr val="FF0000"/>
              </a:solidFill>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1700470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fbeelding 23"/>
          <p:cNvPicPr>
            <a:picLocks noChangeAspect="1"/>
          </p:cNvPicPr>
          <p:nvPr/>
        </p:nvPicPr>
        <p:blipFill>
          <a:blip r:embed="rId2"/>
          <a:stretch>
            <a:fillRect/>
          </a:stretch>
        </p:blipFill>
        <p:spPr>
          <a:xfrm>
            <a:off x="4721971" y="3873786"/>
            <a:ext cx="4293341" cy="1619800"/>
          </a:xfrm>
          <a:prstGeom prst="rect">
            <a:avLst/>
          </a:prstGeom>
        </p:spPr>
      </p:pic>
      <p:sp>
        <p:nvSpPr>
          <p:cNvPr id="3" name="Rechthoek 2"/>
          <p:cNvSpPr/>
          <p:nvPr/>
        </p:nvSpPr>
        <p:spPr>
          <a:xfrm>
            <a:off x="0" y="1717847"/>
            <a:ext cx="9112226" cy="4893647"/>
          </a:xfrm>
          <a:prstGeom prst="rect">
            <a:avLst/>
          </a:prstGeom>
        </p:spPr>
        <p:txBody>
          <a:bodyPr wrap="square">
            <a:spAutoFit/>
          </a:bodyPr>
          <a:lstStyle/>
          <a:p>
            <a:pPr marL="457200" indent="-457200">
              <a:buClr>
                <a:srgbClr val="FF0000"/>
              </a:buClr>
              <a:buFont typeface="+mj-lt"/>
              <a:buAutoNum type="arabicPeriod"/>
            </a:pPr>
            <a:r>
              <a:rPr lang="nl-NL" sz="2400" dirty="0" err="1" smtClean="0"/>
              <a:t>Work</a:t>
            </a:r>
            <a:r>
              <a:rPr lang="nl-NL" sz="2400" dirty="0" smtClean="0"/>
              <a:t> </a:t>
            </a:r>
            <a:r>
              <a:rPr lang="nl-NL" sz="2400" dirty="0" err="1" smtClean="0"/>
              <a:t>from</a:t>
            </a:r>
            <a:r>
              <a:rPr lang="nl-NL" sz="2400" dirty="0" smtClean="0"/>
              <a:t> </a:t>
            </a:r>
            <a:r>
              <a:rPr lang="nl-NL" sz="2400" dirty="0" err="1" smtClean="0"/>
              <a:t>the</a:t>
            </a:r>
            <a:r>
              <a:rPr lang="nl-NL" sz="2400" dirty="0" smtClean="0"/>
              <a:t> </a:t>
            </a:r>
            <a:r>
              <a:rPr lang="nl-NL" sz="2400" dirty="0" err="1" smtClean="0"/>
              <a:t>outside</a:t>
            </a:r>
            <a:r>
              <a:rPr lang="nl-NL" sz="2400" dirty="0" smtClean="0"/>
              <a:t> in</a:t>
            </a:r>
            <a:endParaRPr lang="nl-NL" sz="2400" dirty="0" smtClean="0"/>
          </a:p>
          <a:p>
            <a:pPr marL="457200" indent="-457200">
              <a:buClr>
                <a:srgbClr val="FF0000"/>
              </a:buClr>
              <a:buFont typeface="+mj-lt"/>
              <a:buAutoNum type="arabicPeriod"/>
            </a:pPr>
            <a:endParaRPr lang="nl-NL" sz="2400" dirty="0" smtClean="0"/>
          </a:p>
          <a:p>
            <a:pPr marL="457200" indent="-457200">
              <a:buClr>
                <a:srgbClr val="FF0000"/>
              </a:buClr>
              <a:buFont typeface="+mj-lt"/>
              <a:buAutoNum type="arabicPeriod"/>
            </a:pPr>
            <a:endParaRPr lang="nl-NL" sz="2400" dirty="0" smtClean="0"/>
          </a:p>
          <a:p>
            <a:pPr marL="457200" indent="-457200">
              <a:buClr>
                <a:srgbClr val="FF0000"/>
              </a:buClr>
              <a:buFont typeface="+mj-lt"/>
              <a:buAutoNum type="arabicPeriod"/>
            </a:pPr>
            <a:r>
              <a:rPr lang="nl-NL" sz="2400" dirty="0" err="1" smtClean="0"/>
              <a:t>Remove</a:t>
            </a:r>
            <a:r>
              <a:rPr lang="nl-NL" sz="2400" dirty="0" smtClean="0"/>
              <a:t> as </a:t>
            </a:r>
            <a:r>
              <a:rPr lang="nl-NL" sz="2400" dirty="0" err="1" smtClean="0"/>
              <a:t>many</a:t>
            </a:r>
            <a:r>
              <a:rPr lang="nl-NL" sz="2400" dirty="0" smtClean="0"/>
              <a:t> </a:t>
            </a:r>
            <a:r>
              <a:rPr lang="nl-NL" sz="2400" dirty="0" err="1" smtClean="0"/>
              <a:t>roots</a:t>
            </a:r>
            <a:r>
              <a:rPr lang="nl-NL" sz="2400" dirty="0" smtClean="0"/>
              <a:t> as </a:t>
            </a:r>
            <a:r>
              <a:rPr lang="nl-NL" sz="2400" dirty="0" err="1" smtClean="0"/>
              <a:t>possible</a:t>
            </a:r>
            <a:endParaRPr lang="nl-NL" sz="2400" dirty="0" smtClean="0"/>
          </a:p>
          <a:p>
            <a:pPr marL="457200" indent="-457200">
              <a:buClr>
                <a:srgbClr val="FF0000"/>
              </a:buClr>
              <a:buFont typeface="+mj-lt"/>
              <a:buAutoNum type="arabicPeriod"/>
            </a:pPr>
            <a:endParaRPr lang="nl-NL" sz="2400" dirty="0" smtClean="0"/>
          </a:p>
          <a:p>
            <a:pPr marL="457200" indent="-457200">
              <a:buClr>
                <a:srgbClr val="FF0000"/>
              </a:buClr>
              <a:buFont typeface="+mj-lt"/>
              <a:buAutoNum type="arabicPeriod"/>
            </a:pPr>
            <a:endParaRPr lang="nl-NL" sz="2400" dirty="0" smtClean="0"/>
          </a:p>
          <a:p>
            <a:pPr marL="457200" indent="-457200">
              <a:buClr>
                <a:srgbClr val="FF0000"/>
              </a:buClr>
              <a:buFont typeface="+mj-lt"/>
              <a:buAutoNum type="arabicPeriod"/>
            </a:pPr>
            <a:r>
              <a:rPr lang="nl-NL" sz="2400" dirty="0" smtClean="0"/>
              <a:t>Clean up </a:t>
            </a:r>
            <a:r>
              <a:rPr lang="nl-NL" sz="2400" dirty="0" err="1" smtClean="0"/>
              <a:t>all</a:t>
            </a:r>
            <a:r>
              <a:rPr lang="nl-NL" sz="2400" dirty="0" smtClean="0"/>
              <a:t> </a:t>
            </a:r>
            <a:r>
              <a:rPr lang="nl-NL" sz="2400" dirty="0" err="1" smtClean="0"/>
              <a:t>the</a:t>
            </a:r>
            <a:r>
              <a:rPr lang="nl-NL" sz="2400" dirty="0" smtClean="0"/>
              <a:t> </a:t>
            </a:r>
            <a:r>
              <a:rPr lang="nl-NL" sz="2400" dirty="0" err="1" smtClean="0"/>
              <a:t>leftovers</a:t>
            </a:r>
            <a:r>
              <a:rPr lang="nl-NL" sz="2400" dirty="0" smtClean="0"/>
              <a:t> of </a:t>
            </a:r>
            <a:r>
              <a:rPr lang="nl-NL" sz="2400" dirty="0" err="1" smtClean="0"/>
              <a:t>the</a:t>
            </a:r>
            <a:r>
              <a:rPr lang="nl-NL" sz="2400" dirty="0" smtClean="0"/>
              <a:t> plant </a:t>
            </a:r>
            <a:r>
              <a:rPr lang="nl-NL" sz="2400" dirty="0" err="1" smtClean="0"/>
              <a:t>lying</a:t>
            </a:r>
            <a:r>
              <a:rPr lang="nl-NL" sz="2400" dirty="0" smtClean="0"/>
              <a:t> </a:t>
            </a:r>
            <a:r>
              <a:rPr lang="nl-NL" sz="2400" dirty="0" err="1" smtClean="0"/>
              <a:t>around</a:t>
            </a:r>
            <a:r>
              <a:rPr lang="nl-NL" sz="2400" dirty="0" smtClean="0"/>
              <a:t>, </a:t>
            </a:r>
          </a:p>
          <a:p>
            <a:pPr>
              <a:buClr>
                <a:srgbClr val="FF0000"/>
              </a:buClr>
            </a:pPr>
            <a:r>
              <a:rPr lang="nl-NL" sz="2400" dirty="0"/>
              <a:t> </a:t>
            </a:r>
            <a:r>
              <a:rPr lang="nl-NL" sz="2400" dirty="0" smtClean="0"/>
              <a:t>       </a:t>
            </a:r>
            <a:r>
              <a:rPr lang="nl-NL" sz="2400" dirty="0" err="1" smtClean="0"/>
              <a:t>under</a:t>
            </a:r>
            <a:r>
              <a:rPr lang="nl-NL" sz="2400" dirty="0" smtClean="0"/>
              <a:t> </a:t>
            </a:r>
            <a:r>
              <a:rPr lang="nl-NL" sz="2400" dirty="0" err="1" smtClean="0"/>
              <a:t>shoes</a:t>
            </a:r>
            <a:r>
              <a:rPr lang="nl-NL" sz="2400" dirty="0" smtClean="0"/>
              <a:t>, on equipment etc.</a:t>
            </a:r>
            <a:endParaRPr lang="nl-NL" sz="2400" dirty="0" smtClean="0"/>
          </a:p>
          <a:p>
            <a:pPr marL="914400" lvl="1" indent="-457200">
              <a:buClr>
                <a:srgbClr val="FF0000"/>
              </a:buClr>
              <a:buFont typeface="+mj-lt"/>
              <a:buAutoNum type="arabicPeriod"/>
            </a:pPr>
            <a:endParaRPr lang="nl-NL" sz="2400" dirty="0"/>
          </a:p>
          <a:p>
            <a:pPr marL="457200" indent="-457200">
              <a:buClr>
                <a:srgbClr val="FF0000"/>
              </a:buClr>
              <a:buFont typeface="+mj-lt"/>
              <a:buAutoNum type="arabicPeriod" startAt="4"/>
            </a:pPr>
            <a:r>
              <a:rPr lang="nl-NL" sz="2400" dirty="0" err="1" smtClean="0"/>
              <a:t>Throw</a:t>
            </a:r>
            <a:r>
              <a:rPr lang="nl-NL" sz="2400" dirty="0" smtClean="0"/>
              <a:t> </a:t>
            </a:r>
            <a:r>
              <a:rPr lang="nl-NL" sz="2400" dirty="0" err="1" smtClean="0"/>
              <a:t>away</a:t>
            </a:r>
            <a:r>
              <a:rPr lang="nl-NL" sz="2400" dirty="0" smtClean="0"/>
              <a:t> in </a:t>
            </a:r>
            <a:r>
              <a:rPr lang="nl-NL" sz="2400" dirty="0" err="1" smtClean="0"/>
              <a:t>garbagecontainer</a:t>
            </a:r>
            <a:r>
              <a:rPr lang="nl-NL" sz="2400" dirty="0" smtClean="0"/>
              <a:t>,</a:t>
            </a:r>
          </a:p>
          <a:p>
            <a:pPr>
              <a:buClr>
                <a:srgbClr val="FF0000"/>
              </a:buClr>
            </a:pPr>
            <a:r>
              <a:rPr lang="nl-NL" sz="2400" dirty="0" smtClean="0"/>
              <a:t>        never </a:t>
            </a:r>
            <a:r>
              <a:rPr lang="nl-NL" sz="2400" dirty="0" err="1" smtClean="0"/>
              <a:t>with</a:t>
            </a:r>
            <a:r>
              <a:rPr lang="nl-NL" sz="2400" dirty="0" smtClean="0"/>
              <a:t> compost</a:t>
            </a:r>
            <a:endParaRPr lang="nl-NL" sz="2400" dirty="0" smtClean="0"/>
          </a:p>
          <a:p>
            <a:pPr>
              <a:buClr>
                <a:srgbClr val="FF0000"/>
              </a:buClr>
            </a:pPr>
            <a:endParaRPr lang="nl-NL" sz="2400" dirty="0" smtClean="0"/>
          </a:p>
          <a:p>
            <a:pPr marL="457200" indent="-457200">
              <a:buClr>
                <a:srgbClr val="FF0000"/>
              </a:buClr>
              <a:buFont typeface="+mj-lt"/>
              <a:buAutoNum type="arabicPeriod" startAt="5"/>
            </a:pPr>
            <a:r>
              <a:rPr lang="nl-NL" sz="2400" dirty="0" smtClean="0"/>
              <a:t>Mark </a:t>
            </a:r>
            <a:r>
              <a:rPr lang="nl-NL" sz="2400" dirty="0" err="1" smtClean="0"/>
              <a:t>the</a:t>
            </a:r>
            <a:r>
              <a:rPr lang="nl-NL" sz="2400" dirty="0" smtClean="0"/>
              <a:t> area</a:t>
            </a:r>
            <a:endParaRPr lang="nl-NL" sz="2400" dirty="0" smtClean="0"/>
          </a:p>
        </p:txBody>
      </p:sp>
      <p:sp>
        <p:nvSpPr>
          <p:cNvPr id="4" name="Rechthoek 3"/>
          <p:cNvSpPr/>
          <p:nvPr/>
        </p:nvSpPr>
        <p:spPr>
          <a:xfrm>
            <a:off x="950342" y="188640"/>
            <a:ext cx="7704856" cy="646331"/>
          </a:xfrm>
          <a:prstGeom prst="rect">
            <a:avLst/>
          </a:prstGeom>
        </p:spPr>
        <p:txBody>
          <a:bodyPr wrap="square">
            <a:spAutoFit/>
          </a:bodyPr>
          <a:lstStyle/>
          <a:p>
            <a:r>
              <a:rPr lang="nl-NL" sz="3600" b="1" noProof="1" smtClean="0">
                <a:solidFill>
                  <a:srgbClr val="FF0000"/>
                </a:solidFill>
              </a:rPr>
              <a:t>5 rules for maintenance</a:t>
            </a:r>
            <a:endParaRPr lang="nl-NL" sz="3600" b="1" noProof="1" smtClean="0">
              <a:solidFill>
                <a:srgbClr val="FF0000"/>
              </a:solidFill>
            </a:endParaRPr>
          </a:p>
        </p:txBody>
      </p:sp>
      <p:sp>
        <p:nvSpPr>
          <p:cNvPr id="2" name="Rechthoek 1"/>
          <p:cNvSpPr/>
          <p:nvPr/>
        </p:nvSpPr>
        <p:spPr>
          <a:xfrm>
            <a:off x="4136230" y="1383816"/>
            <a:ext cx="1859604" cy="10514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4" name="Rechte verbindingslijn met pijl 13"/>
          <p:cNvCxnSpPr/>
          <p:nvPr/>
        </p:nvCxnSpPr>
        <p:spPr>
          <a:xfrm flipV="1">
            <a:off x="3807722" y="2235802"/>
            <a:ext cx="545994" cy="2323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p:nvPr/>
        </p:nvCxnSpPr>
        <p:spPr>
          <a:xfrm>
            <a:off x="3907026" y="1294010"/>
            <a:ext cx="483839" cy="3059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3" name="Afbeelding 22"/>
          <p:cNvPicPr>
            <a:picLocks noChangeAspect="1"/>
          </p:cNvPicPr>
          <p:nvPr/>
        </p:nvPicPr>
        <p:blipFill>
          <a:blip r:embed="rId3"/>
          <a:stretch>
            <a:fillRect/>
          </a:stretch>
        </p:blipFill>
        <p:spPr>
          <a:xfrm>
            <a:off x="6475606" y="127391"/>
            <a:ext cx="1885673" cy="3564251"/>
          </a:xfrm>
          <a:prstGeom prst="rect">
            <a:avLst/>
          </a:prstGeom>
        </p:spPr>
      </p:pic>
      <p:cxnSp>
        <p:nvCxnSpPr>
          <p:cNvPr id="19" name="Rechte verbindingslijn met pijl 18"/>
          <p:cNvCxnSpPr/>
          <p:nvPr/>
        </p:nvCxnSpPr>
        <p:spPr>
          <a:xfrm flipH="1">
            <a:off x="5747956" y="1231928"/>
            <a:ext cx="353438" cy="3037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flipH="1" flipV="1">
            <a:off x="5709545" y="2336774"/>
            <a:ext cx="430260" cy="1882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84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1115616" y="980728"/>
            <a:ext cx="7704856" cy="707886"/>
          </a:xfrm>
          <a:prstGeom prst="rect">
            <a:avLst/>
          </a:prstGeom>
        </p:spPr>
        <p:txBody>
          <a:bodyPr wrap="square">
            <a:spAutoFit/>
          </a:bodyPr>
          <a:lstStyle/>
          <a:p>
            <a:r>
              <a:rPr lang="nl-NL" sz="4000" b="1" noProof="1" smtClean="0">
                <a:solidFill>
                  <a:srgbClr val="FF0000"/>
                </a:solidFill>
              </a:rPr>
              <a:t>Focus on preventing spread</a:t>
            </a:r>
            <a:endParaRPr lang="nl-NL" sz="4000" b="1" noProof="1" smtClean="0">
              <a:solidFill>
                <a:srgbClr val="FF0000"/>
              </a:solidFill>
            </a:endParaRPr>
          </a:p>
        </p:txBody>
      </p:sp>
      <p:pic>
        <p:nvPicPr>
          <p:cNvPr id="4" name="Afbeelding 3"/>
          <p:cNvPicPr>
            <a:picLocks noChangeAspect="1"/>
          </p:cNvPicPr>
          <p:nvPr/>
        </p:nvPicPr>
        <p:blipFill>
          <a:blip r:embed="rId2"/>
          <a:stretch>
            <a:fillRect/>
          </a:stretch>
        </p:blipFill>
        <p:spPr>
          <a:xfrm>
            <a:off x="251520" y="2996951"/>
            <a:ext cx="3480026" cy="3693468"/>
          </a:xfrm>
          <a:prstGeom prst="rect">
            <a:avLst/>
          </a:prstGeom>
          <a:ln>
            <a:solidFill>
              <a:schemeClr val="tx1"/>
            </a:solidFill>
          </a:ln>
        </p:spPr>
      </p:pic>
      <p:pic>
        <p:nvPicPr>
          <p:cNvPr id="5" name="Afbeelding 4"/>
          <p:cNvPicPr>
            <a:picLocks noChangeAspect="1"/>
          </p:cNvPicPr>
          <p:nvPr/>
        </p:nvPicPr>
        <p:blipFill>
          <a:blip r:embed="rId3"/>
          <a:stretch>
            <a:fillRect/>
          </a:stretch>
        </p:blipFill>
        <p:spPr>
          <a:xfrm>
            <a:off x="3923928" y="2991498"/>
            <a:ext cx="5095238" cy="3698921"/>
          </a:xfrm>
          <a:prstGeom prst="rect">
            <a:avLst/>
          </a:prstGeom>
          <a:ln>
            <a:solidFill>
              <a:schemeClr val="tx1"/>
            </a:solidFill>
          </a:ln>
        </p:spPr>
      </p:pic>
      <p:sp>
        <p:nvSpPr>
          <p:cNvPr id="3" name="Tekstvak 2"/>
          <p:cNvSpPr txBox="1"/>
          <p:nvPr/>
        </p:nvSpPr>
        <p:spPr>
          <a:xfrm>
            <a:off x="1259632" y="1844824"/>
            <a:ext cx="6768752" cy="738664"/>
          </a:xfrm>
          <a:prstGeom prst="rect">
            <a:avLst/>
          </a:prstGeom>
          <a:noFill/>
        </p:spPr>
        <p:txBody>
          <a:bodyPr wrap="square" lIns="0" tIns="0" rIns="0" bIns="0" rtlCol="0">
            <a:spAutoFit/>
          </a:bodyPr>
          <a:lstStyle/>
          <a:p>
            <a:pPr marL="342900" indent="-342900">
              <a:buClr>
                <a:srgbClr val="FF0000"/>
              </a:buClr>
              <a:buFont typeface="Wingdings" panose="05000000000000000000" pitchFamily="2" charset="2"/>
              <a:buChar char="§"/>
            </a:pPr>
            <a:r>
              <a:rPr lang="nl-NL" sz="2400" dirty="0" err="1" smtClean="0"/>
              <a:t>Education</a:t>
            </a:r>
            <a:endParaRPr lang="nl-NL" sz="2400" dirty="0" smtClean="0"/>
          </a:p>
          <a:p>
            <a:pPr marL="342900" indent="-342900">
              <a:buClr>
                <a:srgbClr val="FF0000"/>
              </a:buClr>
              <a:buFont typeface="Wingdings" panose="05000000000000000000" pitchFamily="2" charset="2"/>
              <a:buChar char="§"/>
            </a:pPr>
            <a:r>
              <a:rPr lang="nl-NL" sz="2400" dirty="0" smtClean="0"/>
              <a:t>Clean-up of </a:t>
            </a:r>
            <a:r>
              <a:rPr lang="nl-NL" sz="2400" dirty="0" err="1" smtClean="0"/>
              <a:t>spreading</a:t>
            </a:r>
            <a:r>
              <a:rPr lang="nl-NL" sz="2400" dirty="0" smtClean="0"/>
              <a:t> sites</a:t>
            </a:r>
            <a:endParaRPr lang="nl-NL" sz="2400" dirty="0"/>
          </a:p>
        </p:txBody>
      </p:sp>
    </p:spTree>
    <p:extLst>
      <p:ext uri="{BB962C8B-B14F-4D97-AF65-F5344CB8AC3E}">
        <p14:creationId xmlns:p14="http://schemas.microsoft.com/office/powerpoint/2010/main" val="25311963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683568" y="476672"/>
            <a:ext cx="8208912" cy="1200329"/>
          </a:xfrm>
          <a:prstGeom prst="rect">
            <a:avLst/>
          </a:prstGeom>
        </p:spPr>
        <p:txBody>
          <a:bodyPr wrap="square">
            <a:spAutoFit/>
          </a:bodyPr>
          <a:lstStyle/>
          <a:p>
            <a:pPr fontAlgn="t">
              <a:buClr>
                <a:srgbClr val="FF0000"/>
              </a:buClr>
            </a:pPr>
            <a:r>
              <a:rPr lang="nl-NL" sz="3600" b="1" dirty="0" smtClean="0">
                <a:solidFill>
                  <a:srgbClr val="FF0000"/>
                </a:solidFill>
              </a:rPr>
              <a:t>Clean up of </a:t>
            </a:r>
            <a:r>
              <a:rPr lang="nl-NL" sz="3600" b="1" dirty="0" err="1" smtClean="0">
                <a:solidFill>
                  <a:srgbClr val="FF0000"/>
                </a:solidFill>
              </a:rPr>
              <a:t>spreading</a:t>
            </a:r>
            <a:r>
              <a:rPr lang="nl-NL" sz="3600" b="1" dirty="0" smtClean="0">
                <a:solidFill>
                  <a:srgbClr val="FF0000"/>
                </a:solidFill>
              </a:rPr>
              <a:t> sites</a:t>
            </a:r>
          </a:p>
          <a:p>
            <a:pPr fontAlgn="t">
              <a:buClr>
                <a:srgbClr val="FF0000"/>
              </a:buClr>
            </a:pPr>
            <a:r>
              <a:rPr lang="nl-NL" sz="3600" dirty="0"/>
              <a:t>3 </a:t>
            </a:r>
            <a:r>
              <a:rPr lang="nl-NL" sz="3600" dirty="0" err="1"/>
              <a:t>factores</a:t>
            </a:r>
            <a:r>
              <a:rPr lang="nl-NL" sz="3600" dirty="0"/>
              <a:t> </a:t>
            </a:r>
            <a:r>
              <a:rPr lang="nl-NL" sz="3600" dirty="0" err="1" smtClean="0"/>
              <a:t>that</a:t>
            </a:r>
            <a:r>
              <a:rPr lang="nl-NL" sz="3600" dirty="0" smtClean="0"/>
              <a:t> </a:t>
            </a:r>
            <a:r>
              <a:rPr lang="nl-NL" sz="3600" dirty="0" err="1" smtClean="0"/>
              <a:t>determine</a:t>
            </a:r>
            <a:r>
              <a:rPr lang="nl-NL" sz="3600" dirty="0" smtClean="0"/>
              <a:t> </a:t>
            </a:r>
            <a:r>
              <a:rPr lang="nl-NL" sz="3600" dirty="0" err="1"/>
              <a:t>the</a:t>
            </a:r>
            <a:r>
              <a:rPr lang="nl-NL" sz="3600" dirty="0"/>
              <a:t> approach</a:t>
            </a:r>
            <a:r>
              <a:rPr lang="nl-NL" sz="3600" dirty="0" smtClean="0"/>
              <a:t>:</a:t>
            </a:r>
            <a:endParaRPr lang="nl-NL" sz="3600" dirty="0"/>
          </a:p>
        </p:txBody>
      </p:sp>
      <p:pic>
        <p:nvPicPr>
          <p:cNvPr id="4" name="Afbeelding 3"/>
          <p:cNvPicPr>
            <a:picLocks noChangeAspect="1"/>
          </p:cNvPicPr>
          <p:nvPr/>
        </p:nvPicPr>
        <p:blipFill rotWithShape="1">
          <a:blip r:embed="rId2"/>
          <a:srcRect t="15379" b="9048"/>
          <a:stretch/>
        </p:blipFill>
        <p:spPr>
          <a:xfrm>
            <a:off x="15033" y="1673424"/>
            <a:ext cx="9144000" cy="5184576"/>
          </a:xfrm>
          <a:prstGeom prst="rect">
            <a:avLst/>
          </a:prstGeom>
        </p:spPr>
      </p:pic>
      <p:sp>
        <p:nvSpPr>
          <p:cNvPr id="7" name="Bijschrift met pijl-links 6"/>
          <p:cNvSpPr/>
          <p:nvPr/>
        </p:nvSpPr>
        <p:spPr>
          <a:xfrm>
            <a:off x="6694325" y="4581128"/>
            <a:ext cx="2426793" cy="828387"/>
          </a:xfrm>
          <a:prstGeom prst="leftArrowCallout">
            <a:avLst/>
          </a:prstGeom>
          <a:solidFill>
            <a:srgbClr val="FF0000">
              <a:alpha val="5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smtClean="0"/>
              <a:t>Underground </a:t>
            </a:r>
            <a:r>
              <a:rPr lang="nl-NL" dirty="0" err="1" smtClean="0"/>
              <a:t>conditions</a:t>
            </a:r>
            <a:endParaRPr lang="nl-NL" dirty="0"/>
          </a:p>
        </p:txBody>
      </p:sp>
      <p:sp>
        <p:nvSpPr>
          <p:cNvPr id="8" name="Bijschrift met pijl-links 7"/>
          <p:cNvSpPr/>
          <p:nvPr/>
        </p:nvSpPr>
        <p:spPr>
          <a:xfrm>
            <a:off x="1691680" y="4437112"/>
            <a:ext cx="2426793" cy="828387"/>
          </a:xfrm>
          <a:prstGeom prst="leftArrowCallout">
            <a:avLst/>
          </a:prstGeom>
          <a:solidFill>
            <a:srgbClr val="FF0000">
              <a:alpha val="5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err="1" smtClean="0"/>
              <a:t>Surrounding</a:t>
            </a:r>
            <a:endParaRPr lang="nl-NL" dirty="0"/>
          </a:p>
        </p:txBody>
      </p:sp>
      <p:sp>
        <p:nvSpPr>
          <p:cNvPr id="9" name="Bijschrift met pijl-links 8"/>
          <p:cNvSpPr/>
          <p:nvPr/>
        </p:nvSpPr>
        <p:spPr>
          <a:xfrm>
            <a:off x="4868416" y="5457770"/>
            <a:ext cx="2426793" cy="828387"/>
          </a:xfrm>
          <a:prstGeom prst="leftArrowCallout">
            <a:avLst/>
          </a:prstGeom>
          <a:solidFill>
            <a:srgbClr val="FF0000">
              <a:alpha val="5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smtClean="0"/>
              <a:t>Age </a:t>
            </a:r>
            <a:r>
              <a:rPr lang="nl-NL" dirty="0" err="1" smtClean="0"/>
              <a:t>place</a:t>
            </a:r>
            <a:r>
              <a:rPr lang="nl-NL" dirty="0" smtClean="0"/>
              <a:t> of </a:t>
            </a:r>
            <a:r>
              <a:rPr lang="nl-NL" dirty="0" err="1" smtClean="0"/>
              <a:t>growth</a:t>
            </a:r>
            <a:endParaRPr lang="nl-NL" dirty="0"/>
          </a:p>
        </p:txBody>
      </p:sp>
    </p:spTree>
    <p:extLst>
      <p:ext uri="{BB962C8B-B14F-4D97-AF65-F5344CB8AC3E}">
        <p14:creationId xmlns:p14="http://schemas.microsoft.com/office/powerpoint/2010/main" val="350867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heme/theme1.xml><?xml version="1.0" encoding="utf-8"?>
<a:theme xmlns:a="http://schemas.openxmlformats.org/drawingml/2006/main" name="Gemeente Amsterdam">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extLst>
    <a:ext uri="{05A4C25C-085E-4340-85A3-A5531E510DB2}">
      <thm15:themeFamily xmlns:thm15="http://schemas.microsoft.com/office/thememl/2012/main" name="Presentatie Gemeente Amsterdam.potx" id="{C7836E94-AE2C-4432-B7F6-8F24116E5142}" vid="{30D10CD8-47BF-4285-920D-749C150B9B8D}"/>
    </a:ext>
  </a:extLst>
</a:theme>
</file>

<file path=ppt/theme/theme2.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1053</TotalTime>
  <Words>211</Words>
  <Application>Microsoft Office PowerPoint</Application>
  <PresentationFormat>Diavoorstelling (4:3)</PresentationFormat>
  <Paragraphs>55</Paragraphs>
  <Slides>12</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Arial</vt:lpstr>
      <vt:lpstr>Corbel</vt:lpstr>
      <vt:lpstr>Wingdings</vt:lpstr>
      <vt:lpstr>Gemeente Amsterdam</vt:lpstr>
      <vt:lpstr>Japanese knotweed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Gemeente Amsterdam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Cursus Japanse duizendknoop</dc:title>
  <dc:subject/>
  <dc:creator>Bijleveld, Jaike</dc:creator>
  <cp:keywords/>
  <dc:description>Versie 1.3 - 1 juli 2015_x000d_
Ontwikkeling sjabloon en macro's:_x000d_
www.JoulesUnlimited.nl</dc:description>
  <cp:lastModifiedBy>Bijleveld, Jaike</cp:lastModifiedBy>
  <cp:revision>74</cp:revision>
  <cp:lastPrinted>2023-03-01T13:04:13Z</cp:lastPrinted>
  <dcterms:created xsi:type="dcterms:W3CDTF">2023-01-04T11:10:05Z</dcterms:created>
  <dcterms:modified xsi:type="dcterms:W3CDTF">2023-04-10T11:57:03Z</dcterms:modified>
  <cp:category/>
</cp:coreProperties>
</file>