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4"/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6858000" cx="12192000"/>
  <p:notesSz cx="6805600" cy="99441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18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3" roundtripDataSignature="AMtx7mj4DNW+8MJf7Bh1ktxwvok0Kh2Q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18"/>
        <p:guide pos="2160" orient="horz"/>
        <p:guide pos="103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customschemas.google.com/relationships/presentationmetadata" Target="meta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9099" cy="498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4939" y="0"/>
            <a:ext cx="2949099" cy="498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0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10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1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11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2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12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3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13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4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14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5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15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6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16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7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17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8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18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9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19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0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20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1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21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2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22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3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23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4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24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5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25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6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26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6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7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7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8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8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:notes"/>
          <p:cNvSpPr txBox="1"/>
          <p:nvPr>
            <p:ph idx="1" type="body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9:notes"/>
          <p:cNvSpPr/>
          <p:nvPr>
            <p:ph idx="2" type="sldImg"/>
          </p:nvPr>
        </p:nvSpPr>
        <p:spPr>
          <a:xfrm>
            <a:off x="420688" y="1243013"/>
            <a:ext cx="5964237" cy="33559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3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56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showMasterSp="0" type="title">
  <p:cSld name="TITLE">
    <p:bg>
      <p:bgPr>
        <a:solidFill>
          <a:schemeClr val="dk2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0"/>
          <p:cNvSpPr txBox="1"/>
          <p:nvPr>
            <p:ph type="ctrTitle"/>
          </p:nvPr>
        </p:nvSpPr>
        <p:spPr>
          <a:xfrm>
            <a:off x="6554588" y="1882800"/>
            <a:ext cx="50040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0000" lIns="91425" spcFirstLastPara="1" rIns="91425" wrap="square" tIns="900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idx="1" type="subTitle"/>
          </p:nvPr>
        </p:nvSpPr>
        <p:spPr>
          <a:xfrm>
            <a:off x="6554588" y="4215600"/>
            <a:ext cx="5004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104400" spcFirstLastPara="1" rIns="90000" wrap="square" tIns="900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4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4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" name="Google Shape;21;p30"/>
          <p:cNvSpPr/>
          <p:nvPr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" name="Google Shape;22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68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 verticaal">
  <p:cSld name="Titeldia verticaal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3" name="Google Shape;93;p38"/>
          <p:cNvSpPr/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" name="Google Shape;94;p38"/>
          <p:cNvSpPr/>
          <p:nvPr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" name="Google Shape;95;p38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8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8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98" name="Google Shape;98;p38"/>
          <p:cNvSpPr txBox="1"/>
          <p:nvPr>
            <p:ph idx="1" type="subTitle"/>
          </p:nvPr>
        </p:nvSpPr>
        <p:spPr>
          <a:xfrm>
            <a:off x="6556176" y="3427413"/>
            <a:ext cx="5004000" cy="240464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104400" spcFirstLastPara="1" rIns="90000" wrap="square" tIns="900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9" name="Google Shape;99;p38"/>
          <p:cNvSpPr txBox="1"/>
          <p:nvPr>
            <p:ph idx="2" type="body"/>
          </p:nvPr>
        </p:nvSpPr>
        <p:spPr>
          <a:xfrm>
            <a:off x="6553200" y="5832053"/>
            <a:ext cx="5004000" cy="389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11880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 sz="1800"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00" name="Google Shape;100;p38"/>
          <p:cNvSpPr txBox="1"/>
          <p:nvPr>
            <p:ph type="ctrTitle"/>
          </p:nvPr>
        </p:nvSpPr>
        <p:spPr>
          <a:xfrm>
            <a:off x="6554588" y="2024063"/>
            <a:ext cx="5004000" cy="1403350"/>
          </a:xfrm>
          <a:prstGeom prst="rect">
            <a:avLst/>
          </a:prstGeom>
          <a:noFill/>
          <a:ln>
            <a:noFill/>
          </a:ln>
        </p:spPr>
        <p:txBody>
          <a:bodyPr anchorCtr="0" anchor="b" bIns="90000" lIns="91425" spcFirstLastPara="1" rIns="91425" wrap="square" tIns="900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1" name="Google Shape;101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68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 horizontaal">
  <p:cSld name="Titeldia horizontaal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9"/>
          <p:cNvSpPr/>
          <p:nvPr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4" name="Google Shape;104;p39"/>
          <p:cNvSpPr txBox="1"/>
          <p:nvPr>
            <p:ph type="title"/>
          </p:nvPr>
        </p:nvSpPr>
        <p:spPr>
          <a:xfrm>
            <a:off x="635000" y="1879600"/>
            <a:ext cx="10923588" cy="1547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Verdana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9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9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9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108" name="Google Shape;108;p39"/>
          <p:cNvSpPr txBox="1"/>
          <p:nvPr>
            <p:ph idx="1" type="subTitle"/>
          </p:nvPr>
        </p:nvSpPr>
        <p:spPr>
          <a:xfrm>
            <a:off x="635000" y="3749487"/>
            <a:ext cx="10925176" cy="207723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104400" spcFirstLastPara="1" rIns="90000" wrap="square" tIns="900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9" name="Google Shape;109;p39"/>
          <p:cNvSpPr txBox="1"/>
          <p:nvPr>
            <p:ph idx="2" type="body"/>
          </p:nvPr>
        </p:nvSpPr>
        <p:spPr>
          <a:xfrm>
            <a:off x="633412" y="5829386"/>
            <a:ext cx="5005388" cy="389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8640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 sz="1800"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10" name="Google Shape;110;p39"/>
          <p:cNvSpPr/>
          <p:nvPr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1" name="Google Shape;111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68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sopgave">
  <p:cSld name="Inhoudsopgave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0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4" name="Google Shape;114;p40"/>
          <p:cNvSpPr txBox="1"/>
          <p:nvPr>
            <p:ph type="title"/>
          </p:nvPr>
        </p:nvSpPr>
        <p:spPr>
          <a:xfrm>
            <a:off x="634999" y="2636838"/>
            <a:ext cx="5003801" cy="1584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40"/>
          <p:cNvSpPr txBox="1"/>
          <p:nvPr>
            <p:ph idx="1" type="body"/>
          </p:nvPr>
        </p:nvSpPr>
        <p:spPr>
          <a:xfrm>
            <a:off x="7791732" y="916926"/>
            <a:ext cx="3766856" cy="817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16" name="Google Shape;116;p40"/>
          <p:cNvSpPr txBox="1"/>
          <p:nvPr>
            <p:ph idx="2" type="body"/>
          </p:nvPr>
        </p:nvSpPr>
        <p:spPr>
          <a:xfrm>
            <a:off x="7791732" y="2061911"/>
            <a:ext cx="3766856" cy="817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17" name="Google Shape;117;p40"/>
          <p:cNvSpPr txBox="1"/>
          <p:nvPr>
            <p:ph idx="3" type="body"/>
          </p:nvPr>
        </p:nvSpPr>
        <p:spPr>
          <a:xfrm>
            <a:off x="7791732" y="3211200"/>
            <a:ext cx="3766856" cy="817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18" name="Google Shape;118;p40"/>
          <p:cNvSpPr txBox="1"/>
          <p:nvPr>
            <p:ph idx="4" type="body"/>
          </p:nvPr>
        </p:nvSpPr>
        <p:spPr>
          <a:xfrm>
            <a:off x="7791732" y="4352400"/>
            <a:ext cx="3766856" cy="817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19" name="Google Shape;119;p40"/>
          <p:cNvSpPr txBox="1"/>
          <p:nvPr>
            <p:ph idx="5" type="body"/>
          </p:nvPr>
        </p:nvSpPr>
        <p:spPr>
          <a:xfrm>
            <a:off x="7791732" y="5497200"/>
            <a:ext cx="3766856" cy="817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120" name="Google Shape;120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0"/>
          <p:cNvSpPr/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2" name="Google Shape;122;p40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40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40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125" name="Google Shape;125;p40"/>
          <p:cNvSpPr txBox="1"/>
          <p:nvPr>
            <p:ph idx="6" type="body"/>
          </p:nvPr>
        </p:nvSpPr>
        <p:spPr>
          <a:xfrm>
            <a:off x="6418727" y="998445"/>
            <a:ext cx="1373005" cy="817563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840"/>
              <a:buNone/>
              <a:defRPr sz="4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26" name="Google Shape;126;p40"/>
          <p:cNvSpPr txBox="1"/>
          <p:nvPr>
            <p:ph idx="7" type="body"/>
          </p:nvPr>
        </p:nvSpPr>
        <p:spPr>
          <a:xfrm>
            <a:off x="6418727" y="2143674"/>
            <a:ext cx="1373005" cy="817563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840"/>
              <a:buNone/>
              <a:defRPr sz="4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27" name="Google Shape;127;p40"/>
          <p:cNvSpPr txBox="1"/>
          <p:nvPr>
            <p:ph idx="8" type="body"/>
          </p:nvPr>
        </p:nvSpPr>
        <p:spPr>
          <a:xfrm>
            <a:off x="6418727" y="3288903"/>
            <a:ext cx="1373005" cy="817563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840"/>
              <a:buNone/>
              <a:defRPr sz="4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28" name="Google Shape;128;p40"/>
          <p:cNvSpPr txBox="1"/>
          <p:nvPr>
            <p:ph idx="9" type="body"/>
          </p:nvPr>
        </p:nvSpPr>
        <p:spPr>
          <a:xfrm>
            <a:off x="6418727" y="4434132"/>
            <a:ext cx="1373005" cy="817563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840"/>
              <a:buNone/>
              <a:defRPr sz="4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29" name="Google Shape;129;p40"/>
          <p:cNvSpPr txBox="1"/>
          <p:nvPr>
            <p:ph idx="13" type="body"/>
          </p:nvPr>
        </p:nvSpPr>
        <p:spPr>
          <a:xfrm>
            <a:off x="6418727" y="5579361"/>
            <a:ext cx="1373005" cy="817563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840"/>
              <a:buNone/>
              <a:defRPr sz="48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sopgave met afbeelding">
  <p:cSld name="Inhoudsopgave met afbeelding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2" name="Google Shape;132;p41"/>
          <p:cNvSpPr txBox="1"/>
          <p:nvPr>
            <p:ph idx="1" type="body"/>
          </p:nvPr>
        </p:nvSpPr>
        <p:spPr>
          <a:xfrm>
            <a:off x="6553200" y="2289600"/>
            <a:ext cx="5004000" cy="3931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Verdana"/>
              <a:buAutoNum type="arabicPeriod"/>
              <a:defRPr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133" name="Google Shape;133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1"/>
          <p:cNvSpPr/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5" name="Google Shape;135;p41"/>
          <p:cNvSpPr txBox="1"/>
          <p:nvPr>
            <p:ph type="title"/>
          </p:nvPr>
        </p:nvSpPr>
        <p:spPr>
          <a:xfrm>
            <a:off x="6553200" y="1051200"/>
            <a:ext cx="5004000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41"/>
          <p:cNvSpPr/>
          <p:nvPr>
            <p:ph idx="2" type="pic"/>
          </p:nvPr>
        </p:nvSpPr>
        <p:spPr>
          <a:xfrm>
            <a:off x="0" y="0"/>
            <a:ext cx="6098242" cy="6858000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</p:sp>
      <p:sp>
        <p:nvSpPr>
          <p:cNvPr id="137" name="Google Shape;137;p41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41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41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>
  <p:cSld name="Sectiekop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2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2" name="Google Shape;142;p42"/>
          <p:cNvSpPr txBox="1"/>
          <p:nvPr>
            <p:ph type="title"/>
          </p:nvPr>
        </p:nvSpPr>
        <p:spPr>
          <a:xfrm>
            <a:off x="634999" y="2636837"/>
            <a:ext cx="5003801" cy="15843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42"/>
          <p:cNvSpPr txBox="1"/>
          <p:nvPr>
            <p:ph idx="1" type="body"/>
          </p:nvPr>
        </p:nvSpPr>
        <p:spPr>
          <a:xfrm>
            <a:off x="634999" y="4221162"/>
            <a:ext cx="5003801" cy="2000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100800" wrap="square" tIns="900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4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4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4" name="Google Shape;144;p42"/>
          <p:cNvSpPr txBox="1"/>
          <p:nvPr>
            <p:ph idx="2" type="body"/>
          </p:nvPr>
        </p:nvSpPr>
        <p:spPr>
          <a:xfrm>
            <a:off x="634999" y="1171575"/>
            <a:ext cx="5003801" cy="14636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7680"/>
              <a:buNone/>
              <a:defRPr b="1" i="0" sz="9600">
                <a:solidFill>
                  <a:schemeClr val="lt1"/>
                </a:solidFill>
              </a:defRPr>
            </a:lvl1pPr>
            <a:lvl2pPr indent="-228600" lvl="1" marL="9144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145" name="Google Shape;145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2"/>
          <p:cNvSpPr/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7" name="Google Shape;147;p42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42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42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3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43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43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43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>
  <p:cSld name="Inhoud met bijschrif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4"/>
          <p:cNvSpPr txBox="1"/>
          <p:nvPr>
            <p:ph idx="1" type="body"/>
          </p:nvPr>
        </p:nvSpPr>
        <p:spPr>
          <a:xfrm>
            <a:off x="635000" y="3427413"/>
            <a:ext cx="5003800" cy="2793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5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5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57" name="Google Shape;157;p44"/>
          <p:cNvSpPr txBox="1"/>
          <p:nvPr>
            <p:ph idx="2" type="body"/>
          </p:nvPr>
        </p:nvSpPr>
        <p:spPr>
          <a:xfrm>
            <a:off x="6554588" y="1052513"/>
            <a:ext cx="5004000" cy="51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Char char="›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58" name="Google Shape;158;p44"/>
          <p:cNvSpPr txBox="1"/>
          <p:nvPr>
            <p:ph type="title"/>
          </p:nvPr>
        </p:nvSpPr>
        <p:spPr>
          <a:xfrm>
            <a:off x="635000" y="1052513"/>
            <a:ext cx="5003800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44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44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44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ote tekst A">
  <p:cSld name="Grote tekst A">
    <p:bg>
      <p:bgPr>
        <a:solidFill>
          <a:schemeClr val="dk2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5"/>
          <p:cNvSpPr txBox="1"/>
          <p:nvPr>
            <p:ph type="title"/>
          </p:nvPr>
        </p:nvSpPr>
        <p:spPr>
          <a:xfrm>
            <a:off x="635000" y="1052514"/>
            <a:ext cx="10923588" cy="402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Verdana"/>
              <a:buNone/>
              <a:defRPr b="0"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45"/>
          <p:cNvSpPr txBox="1"/>
          <p:nvPr>
            <p:ph idx="1" type="subTitle"/>
          </p:nvPr>
        </p:nvSpPr>
        <p:spPr>
          <a:xfrm>
            <a:off x="635000" y="5077315"/>
            <a:ext cx="5461000" cy="1144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62000" spcFirstLastPara="1" rIns="90000" wrap="square" tIns="900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4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4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5" name="Google Shape;165;p45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45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45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65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ote tekst B">
  <p:cSld name="Grote tekst B"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6"/>
          <p:cNvSpPr txBox="1"/>
          <p:nvPr>
            <p:ph type="title"/>
          </p:nvPr>
        </p:nvSpPr>
        <p:spPr>
          <a:xfrm>
            <a:off x="635000" y="1052514"/>
            <a:ext cx="10923588" cy="402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Verdana"/>
              <a:buNone/>
              <a:defRPr b="0" sz="8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46"/>
          <p:cNvSpPr txBox="1"/>
          <p:nvPr>
            <p:ph idx="1" type="subTitle"/>
          </p:nvPr>
        </p:nvSpPr>
        <p:spPr>
          <a:xfrm>
            <a:off x="635000" y="5077314"/>
            <a:ext cx="5461000" cy="1144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62000" spcFirstLastPara="1" rIns="91425" wrap="square" tIns="900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1" name="Google Shape;171;p46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46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46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65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vlak A">
  <p:cSld name="Tekstvlak A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7"/>
          <p:cNvSpPr/>
          <p:nvPr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6" name="Google Shape;176;p47"/>
          <p:cNvSpPr txBox="1"/>
          <p:nvPr>
            <p:ph type="title"/>
          </p:nvPr>
        </p:nvSpPr>
        <p:spPr>
          <a:xfrm>
            <a:off x="635000" y="2636838"/>
            <a:ext cx="5003799" cy="15843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77" name="Google Shape;177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7"/>
          <p:cNvSpPr/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9" name="Google Shape;179;p47"/>
          <p:cNvSpPr txBox="1"/>
          <p:nvPr>
            <p:ph idx="1" type="body"/>
          </p:nvPr>
        </p:nvSpPr>
        <p:spPr>
          <a:xfrm>
            <a:off x="6554588" y="1066800"/>
            <a:ext cx="5004000" cy="51546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052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20"/>
              <a:buChar char="›"/>
              <a:defRPr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80" name="Google Shape;180;p47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47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47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el/grafiek">
  <p:cSld name="Tabel/grafie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1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1"/>
          <p:cNvSpPr txBox="1"/>
          <p:nvPr>
            <p:ph idx="1" type="body"/>
          </p:nvPr>
        </p:nvSpPr>
        <p:spPr>
          <a:xfrm>
            <a:off x="635000" y="2276475"/>
            <a:ext cx="10923588" cy="3944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Char char="›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1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1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vlak B">
  <p:cSld name="Tekstvlak B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8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5" name="Google Shape;185;p48"/>
          <p:cNvSpPr txBox="1"/>
          <p:nvPr>
            <p:ph type="title"/>
          </p:nvPr>
        </p:nvSpPr>
        <p:spPr>
          <a:xfrm>
            <a:off x="634999" y="2636839"/>
            <a:ext cx="5004000" cy="15843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48"/>
          <p:cNvSpPr txBox="1"/>
          <p:nvPr>
            <p:ph idx="1" type="body"/>
          </p:nvPr>
        </p:nvSpPr>
        <p:spPr>
          <a:xfrm>
            <a:off x="6553199" y="1052513"/>
            <a:ext cx="5004000" cy="51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Char char="›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187" name="Google Shape;187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8"/>
          <p:cNvSpPr/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9" name="Google Shape;189;p48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48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48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>
  <p:cSld name="Afbeelding met bijschrif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9"/>
          <p:cNvSpPr txBox="1"/>
          <p:nvPr>
            <p:ph idx="1" type="body"/>
          </p:nvPr>
        </p:nvSpPr>
        <p:spPr>
          <a:xfrm>
            <a:off x="635000" y="3427413"/>
            <a:ext cx="5003800" cy="2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5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5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94" name="Google Shape;194;p49"/>
          <p:cNvSpPr txBox="1"/>
          <p:nvPr>
            <p:ph type="title"/>
          </p:nvPr>
        </p:nvSpPr>
        <p:spPr>
          <a:xfrm>
            <a:off x="635000" y="1052513"/>
            <a:ext cx="5003800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49"/>
          <p:cNvSpPr/>
          <p:nvPr>
            <p:ph idx="2" type="pic"/>
          </p:nvPr>
        </p:nvSpPr>
        <p:spPr>
          <a:xfrm>
            <a:off x="6096000" y="-2381"/>
            <a:ext cx="6096000" cy="686038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96" name="Google Shape;196;p49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49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49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verticaal kleur">
  <p:cSld name="Afbeelding verticaal kleur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0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1" name="Google Shape;201;p50"/>
          <p:cNvSpPr txBox="1"/>
          <p:nvPr>
            <p:ph idx="1" type="body"/>
          </p:nvPr>
        </p:nvSpPr>
        <p:spPr>
          <a:xfrm>
            <a:off x="635000" y="2289600"/>
            <a:ext cx="5005388" cy="3935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20"/>
              <a:buChar char="›"/>
              <a:defRPr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202" name="Google Shape;202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50"/>
          <p:cNvSpPr/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4" name="Google Shape;204;p50"/>
          <p:cNvSpPr txBox="1"/>
          <p:nvPr>
            <p:ph type="title"/>
          </p:nvPr>
        </p:nvSpPr>
        <p:spPr>
          <a:xfrm>
            <a:off x="634206" y="1051200"/>
            <a:ext cx="5004594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50"/>
          <p:cNvSpPr/>
          <p:nvPr>
            <p:ph idx="2" type="pic"/>
          </p:nvPr>
        </p:nvSpPr>
        <p:spPr>
          <a:xfrm>
            <a:off x="6096000" y="-2381"/>
            <a:ext cx="6096000" cy="686038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6" name="Google Shape;206;p50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50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50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verticaal wit">
  <p:cSld name="Afbeelding verticaal wi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1"/>
          <p:cNvSpPr txBox="1"/>
          <p:nvPr>
            <p:ph idx="1" type="body"/>
          </p:nvPr>
        </p:nvSpPr>
        <p:spPr>
          <a:xfrm>
            <a:off x="635000" y="2289600"/>
            <a:ext cx="5003800" cy="3931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Char char="›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11" name="Google Shape;211;p51"/>
          <p:cNvSpPr txBox="1"/>
          <p:nvPr>
            <p:ph type="title"/>
          </p:nvPr>
        </p:nvSpPr>
        <p:spPr>
          <a:xfrm>
            <a:off x="635000" y="1051200"/>
            <a:ext cx="5003800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51"/>
          <p:cNvSpPr/>
          <p:nvPr>
            <p:ph idx="2" type="pic"/>
          </p:nvPr>
        </p:nvSpPr>
        <p:spPr>
          <a:xfrm>
            <a:off x="6096000" y="-2381"/>
            <a:ext cx="6096000" cy="686038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13" name="Google Shape;213;p51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51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51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397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horizontaal A">
  <p:cSld name="Tekst horizontaal A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2"/>
          <p:cNvSpPr/>
          <p:nvPr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8" name="Google Shape;218;p52"/>
          <p:cNvSpPr txBox="1"/>
          <p:nvPr>
            <p:ph type="title"/>
          </p:nvPr>
        </p:nvSpPr>
        <p:spPr>
          <a:xfrm>
            <a:off x="635000" y="1052513"/>
            <a:ext cx="10923588" cy="237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Verdana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52"/>
          <p:cNvSpPr txBox="1"/>
          <p:nvPr>
            <p:ph idx="1" type="body"/>
          </p:nvPr>
        </p:nvSpPr>
        <p:spPr>
          <a:xfrm>
            <a:off x="635000" y="3749487"/>
            <a:ext cx="10923588" cy="2471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Char char="›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220" name="Google Shape;220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52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52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52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horizontaal B">
  <p:cSld name="Tekst horizontaal B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3"/>
          <p:cNvSpPr/>
          <p:nvPr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6" name="Google Shape;226;p53"/>
          <p:cNvSpPr txBox="1"/>
          <p:nvPr>
            <p:ph type="title"/>
          </p:nvPr>
        </p:nvSpPr>
        <p:spPr>
          <a:xfrm>
            <a:off x="635000" y="1052513"/>
            <a:ext cx="10923588" cy="237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Verdana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53"/>
          <p:cNvSpPr txBox="1"/>
          <p:nvPr>
            <p:ph idx="1" type="body"/>
          </p:nvPr>
        </p:nvSpPr>
        <p:spPr>
          <a:xfrm>
            <a:off x="635000" y="3749487"/>
            <a:ext cx="10923588" cy="2471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20"/>
              <a:buChar char="›"/>
              <a:defRPr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28" name="Google Shape;228;p53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53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53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231" name="Google Shape;231;p53"/>
          <p:cNvSpPr/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horizontaal kleur">
  <p:cSld name="Afbeelding horizontaal kleur">
    <p:bg>
      <p:bgPr>
        <a:solidFill>
          <a:schemeClr val="dk2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4"/>
          <p:cNvSpPr/>
          <p:nvPr>
            <p:ph idx="2" type="pic"/>
          </p:nvPr>
        </p:nvSpPr>
        <p:spPr>
          <a:xfrm>
            <a:off x="0" y="0"/>
            <a:ext cx="12192000" cy="342741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34" name="Google Shape;234;p54"/>
          <p:cNvSpPr txBox="1"/>
          <p:nvPr>
            <p:ph type="title"/>
          </p:nvPr>
        </p:nvSpPr>
        <p:spPr>
          <a:xfrm>
            <a:off x="634205" y="3888000"/>
            <a:ext cx="5004595" cy="2333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54"/>
          <p:cNvSpPr txBox="1"/>
          <p:nvPr>
            <p:ph idx="1" type="body"/>
          </p:nvPr>
        </p:nvSpPr>
        <p:spPr>
          <a:xfrm>
            <a:off x="6554588" y="3888000"/>
            <a:ext cx="5004000" cy="2333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504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Char char="›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36" name="Google Shape;236;p54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54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54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horizontaal wit">
  <p:cSld name="Afbeelding horizontaal wit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5"/>
          <p:cNvSpPr/>
          <p:nvPr>
            <p:ph idx="2" type="pic"/>
          </p:nvPr>
        </p:nvSpPr>
        <p:spPr>
          <a:xfrm>
            <a:off x="0" y="0"/>
            <a:ext cx="12192000" cy="3427413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</p:sp>
      <p:sp>
        <p:nvSpPr>
          <p:cNvPr id="241" name="Google Shape;241;p55"/>
          <p:cNvSpPr txBox="1"/>
          <p:nvPr>
            <p:ph idx="1" type="body"/>
          </p:nvPr>
        </p:nvSpPr>
        <p:spPr>
          <a:xfrm>
            <a:off x="6553199" y="3888000"/>
            <a:ext cx="5004000" cy="2333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504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Char char="›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42" name="Google Shape;242;p55"/>
          <p:cNvSpPr txBox="1"/>
          <p:nvPr>
            <p:ph type="title"/>
          </p:nvPr>
        </p:nvSpPr>
        <p:spPr>
          <a:xfrm>
            <a:off x="634206" y="3888000"/>
            <a:ext cx="5004594" cy="2333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55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55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55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hor. kleur zonder titel">
  <p:cSld name="Afbeelding hor. kleur zonder titel">
    <p:bg>
      <p:bgPr>
        <a:solidFill>
          <a:schemeClr val="dk2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6"/>
          <p:cNvSpPr/>
          <p:nvPr>
            <p:ph idx="2" type="pic"/>
          </p:nvPr>
        </p:nvSpPr>
        <p:spPr>
          <a:xfrm>
            <a:off x="0" y="0"/>
            <a:ext cx="12192000" cy="342741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8" name="Google Shape;248;p56"/>
          <p:cNvSpPr txBox="1"/>
          <p:nvPr>
            <p:ph idx="1" type="body"/>
          </p:nvPr>
        </p:nvSpPr>
        <p:spPr>
          <a:xfrm>
            <a:off x="635000" y="3888000"/>
            <a:ext cx="10923588" cy="2333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504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Char char="›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49" name="Google Shape;249;p56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56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56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hor. wit zonder titel">
  <p:cSld name="Afbeelding hor. wit zonder titel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7"/>
          <p:cNvSpPr/>
          <p:nvPr>
            <p:ph idx="2" type="pic"/>
          </p:nvPr>
        </p:nvSpPr>
        <p:spPr>
          <a:xfrm>
            <a:off x="0" y="0"/>
            <a:ext cx="12192000" cy="342741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4" name="Google Shape;254;p57"/>
          <p:cNvSpPr txBox="1"/>
          <p:nvPr>
            <p:ph idx="1" type="body"/>
          </p:nvPr>
        </p:nvSpPr>
        <p:spPr>
          <a:xfrm>
            <a:off x="635000" y="3888000"/>
            <a:ext cx="10923588" cy="2333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504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Char char="›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55" name="Google Shape;255;p57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57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57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>
  <p:cSld name="Vergelijking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2"/>
          <p:cNvSpPr txBox="1"/>
          <p:nvPr>
            <p:ph idx="1" type="body"/>
          </p:nvPr>
        </p:nvSpPr>
        <p:spPr>
          <a:xfrm>
            <a:off x="635001" y="2306037"/>
            <a:ext cx="5004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180000" spcFirstLastPara="1" rIns="180000" wrap="square" tIns="1800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None/>
              <a:defRPr b="1" sz="18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0" name="Google Shape;40;p32"/>
          <p:cNvSpPr txBox="1"/>
          <p:nvPr>
            <p:ph idx="2" type="body"/>
          </p:nvPr>
        </p:nvSpPr>
        <p:spPr>
          <a:xfrm>
            <a:off x="635001" y="2953738"/>
            <a:ext cx="5004000" cy="3267676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180000" spcFirstLastPara="1" rIns="180000" wrap="square" tIns="1800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Char char="›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41" name="Google Shape;41;p32"/>
          <p:cNvSpPr txBox="1"/>
          <p:nvPr>
            <p:ph idx="3" type="body"/>
          </p:nvPr>
        </p:nvSpPr>
        <p:spPr>
          <a:xfrm>
            <a:off x="6553200" y="2306037"/>
            <a:ext cx="5004000" cy="647228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180000" spcFirstLastPara="1" rIns="180000" wrap="square" tIns="1800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None/>
              <a:defRPr b="1" sz="18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32"/>
          <p:cNvSpPr txBox="1"/>
          <p:nvPr>
            <p:ph idx="4" type="body"/>
          </p:nvPr>
        </p:nvSpPr>
        <p:spPr>
          <a:xfrm>
            <a:off x="6553200" y="2953738"/>
            <a:ext cx="5005388" cy="3267676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180000" spcFirstLastPara="1" rIns="180000" wrap="square" tIns="1800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Char char="›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43" name="Google Shape;43;p32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2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2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2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horizontaal kleur titel">
  <p:cSld name="Afbeelding horizontaal kleur titel">
    <p:bg>
      <p:bgPr>
        <a:solidFill>
          <a:schemeClr val="dk2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8"/>
          <p:cNvSpPr/>
          <p:nvPr>
            <p:ph idx="2" type="pic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0" name="Google Shape;260;p58"/>
          <p:cNvSpPr txBox="1"/>
          <p:nvPr>
            <p:ph type="title"/>
          </p:nvPr>
        </p:nvSpPr>
        <p:spPr>
          <a:xfrm>
            <a:off x="633600" y="1051200"/>
            <a:ext cx="10924382" cy="94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58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58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58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horizontaal wit titel">
  <p:cSld name="Afbeelding horizontaal wit titel">
    <p:bg>
      <p:bgPr>
        <a:solidFill>
          <a:schemeClr val="lt1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9"/>
          <p:cNvSpPr/>
          <p:nvPr>
            <p:ph idx="2" type="pic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</p:sp>
      <p:sp>
        <p:nvSpPr>
          <p:cNvPr id="266" name="Google Shape;266;p59"/>
          <p:cNvSpPr txBox="1"/>
          <p:nvPr>
            <p:ph type="title"/>
          </p:nvPr>
        </p:nvSpPr>
        <p:spPr>
          <a:xfrm>
            <a:off x="634206" y="1051200"/>
            <a:ext cx="10924382" cy="94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59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59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59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">
  <p:cSld name="Afbeelding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titel" showMasterSp="0">
  <p:cSld name="Afbeelding met titel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1"/>
          <p:cNvSpPr txBox="1"/>
          <p:nvPr>
            <p:ph type="title"/>
          </p:nvPr>
        </p:nvSpPr>
        <p:spPr>
          <a:xfrm>
            <a:off x="0" y="5153776"/>
            <a:ext cx="12192000" cy="57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75600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61"/>
          <p:cNvSpPr txBox="1"/>
          <p:nvPr>
            <p:ph idx="1" type="body"/>
          </p:nvPr>
        </p:nvSpPr>
        <p:spPr>
          <a:xfrm>
            <a:off x="0" y="5825413"/>
            <a:ext cx="12192000" cy="39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756000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i="0"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274" name="Google Shape;27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el/grafiek met bijschrift">
  <p:cSld name="Tabel/grafiek met bijschrift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2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62"/>
          <p:cNvSpPr txBox="1"/>
          <p:nvPr>
            <p:ph idx="1" type="body"/>
          </p:nvPr>
        </p:nvSpPr>
        <p:spPr>
          <a:xfrm>
            <a:off x="7958859" y="2276475"/>
            <a:ext cx="3600000" cy="39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78" name="Google Shape;278;p62"/>
          <p:cNvSpPr txBox="1"/>
          <p:nvPr>
            <p:ph idx="2" type="body"/>
          </p:nvPr>
        </p:nvSpPr>
        <p:spPr>
          <a:xfrm>
            <a:off x="635000" y="2276475"/>
            <a:ext cx="7178964" cy="3944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Char char="›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79" name="Google Shape;279;p62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62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62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el/grafiek verticaal">
  <p:cSld name="Tabel/grafiek verticaal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4" name="Google Shape;284;p63"/>
          <p:cNvSpPr txBox="1"/>
          <p:nvPr>
            <p:ph idx="1" type="body"/>
          </p:nvPr>
        </p:nvSpPr>
        <p:spPr>
          <a:xfrm>
            <a:off x="6550024" y="2289599"/>
            <a:ext cx="5004000" cy="3931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20"/>
              <a:buChar char="›"/>
              <a:defRPr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285" name="Google Shape;285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63"/>
          <p:cNvSpPr/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7" name="Google Shape;287;p63"/>
          <p:cNvSpPr txBox="1"/>
          <p:nvPr>
            <p:ph type="title"/>
          </p:nvPr>
        </p:nvSpPr>
        <p:spPr>
          <a:xfrm>
            <a:off x="6550024" y="1051200"/>
            <a:ext cx="5004000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63"/>
          <p:cNvSpPr txBox="1"/>
          <p:nvPr>
            <p:ph idx="2" type="body"/>
          </p:nvPr>
        </p:nvSpPr>
        <p:spPr>
          <a:xfrm>
            <a:off x="635000" y="1066799"/>
            <a:ext cx="5003800" cy="5154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Char char="›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89" name="Google Shape;289;p63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63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63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A" showMasterSp="0">
  <p:cSld name="Contact A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4"/>
          <p:cNvSpPr/>
          <p:nvPr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4" name="Google Shape;294;p64"/>
          <p:cNvSpPr txBox="1"/>
          <p:nvPr>
            <p:ph type="title"/>
          </p:nvPr>
        </p:nvSpPr>
        <p:spPr>
          <a:xfrm>
            <a:off x="635000" y="1875617"/>
            <a:ext cx="10923588" cy="1551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Verdana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64"/>
          <p:cNvSpPr txBox="1"/>
          <p:nvPr>
            <p:ph idx="1" type="body"/>
          </p:nvPr>
        </p:nvSpPr>
        <p:spPr>
          <a:xfrm>
            <a:off x="5156753" y="3846022"/>
            <a:ext cx="4680000" cy="6918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i="0"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96" name="Google Shape;296;p64"/>
          <p:cNvSpPr txBox="1"/>
          <p:nvPr>
            <p:ph idx="2" type="body"/>
          </p:nvPr>
        </p:nvSpPr>
        <p:spPr>
          <a:xfrm>
            <a:off x="5156753" y="4639509"/>
            <a:ext cx="4680000" cy="6918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i="0"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97" name="Google Shape;297;p64"/>
          <p:cNvSpPr txBox="1"/>
          <p:nvPr>
            <p:ph idx="3" type="body"/>
          </p:nvPr>
        </p:nvSpPr>
        <p:spPr>
          <a:xfrm>
            <a:off x="5156753" y="5405528"/>
            <a:ext cx="4680000" cy="6918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i="0"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298" name="Google Shape;298;p64"/>
          <p:cNvPicPr preferRelativeResize="0"/>
          <p:nvPr>
            <p:ph idx="4" type="pic"/>
          </p:nvPr>
        </p:nvPicPr>
        <p:blipFill/>
        <p:spPr>
          <a:xfrm>
            <a:off x="4544781" y="3921366"/>
            <a:ext cx="541203" cy="540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pic>
        <p:nvPicPr>
          <p:cNvPr id="299" name="Google Shape;299;p64"/>
          <p:cNvPicPr preferRelativeResize="0"/>
          <p:nvPr>
            <p:ph idx="5" type="pic"/>
          </p:nvPr>
        </p:nvPicPr>
        <p:blipFill/>
        <p:spPr>
          <a:xfrm>
            <a:off x="4544781" y="4707382"/>
            <a:ext cx="541203" cy="5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pic>
        <p:nvPicPr>
          <p:cNvPr id="300" name="Google Shape;300;p64"/>
          <p:cNvPicPr preferRelativeResize="0"/>
          <p:nvPr>
            <p:ph idx="6" type="pic"/>
          </p:nvPr>
        </p:nvPicPr>
        <p:blipFill/>
        <p:spPr>
          <a:xfrm>
            <a:off x="4544781" y="5480872"/>
            <a:ext cx="541203" cy="540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301" name="Google Shape;301;p64"/>
          <p:cNvSpPr/>
          <p:nvPr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2" name="Google Shape;302;p64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64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64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305" name="Google Shape;305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168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B" showMasterSp="0">
  <p:cSld name="Contact B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5"/>
          <p:cNvSpPr/>
          <p:nvPr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8" name="Google Shape;308;p65"/>
          <p:cNvSpPr txBox="1"/>
          <p:nvPr>
            <p:ph type="title"/>
          </p:nvPr>
        </p:nvSpPr>
        <p:spPr>
          <a:xfrm>
            <a:off x="635000" y="2565400"/>
            <a:ext cx="5003800" cy="17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Verdana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65"/>
          <p:cNvSpPr txBox="1"/>
          <p:nvPr>
            <p:ph idx="1" type="body"/>
          </p:nvPr>
        </p:nvSpPr>
        <p:spPr>
          <a:xfrm>
            <a:off x="7176285" y="2286000"/>
            <a:ext cx="4382303" cy="6918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i="0"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310" name="Google Shape;310;p65"/>
          <p:cNvSpPr txBox="1"/>
          <p:nvPr>
            <p:ph idx="2" type="body"/>
          </p:nvPr>
        </p:nvSpPr>
        <p:spPr>
          <a:xfrm>
            <a:off x="7176285" y="3079487"/>
            <a:ext cx="4382303" cy="6918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i="0"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311" name="Google Shape;311;p65"/>
          <p:cNvSpPr txBox="1"/>
          <p:nvPr>
            <p:ph idx="3" type="body"/>
          </p:nvPr>
        </p:nvSpPr>
        <p:spPr>
          <a:xfrm>
            <a:off x="7176285" y="3845506"/>
            <a:ext cx="4382303" cy="6918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i="0"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312" name="Google Shape;312;p65"/>
          <p:cNvPicPr preferRelativeResize="0"/>
          <p:nvPr>
            <p:ph idx="4" type="pic"/>
          </p:nvPr>
        </p:nvPicPr>
        <p:blipFill/>
        <p:spPr>
          <a:xfrm>
            <a:off x="6564313" y="2361344"/>
            <a:ext cx="541203" cy="540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pic>
        <p:nvPicPr>
          <p:cNvPr id="313" name="Google Shape;313;p65"/>
          <p:cNvPicPr preferRelativeResize="0"/>
          <p:nvPr>
            <p:ph idx="5" type="pic"/>
          </p:nvPr>
        </p:nvPicPr>
        <p:blipFill/>
        <p:spPr>
          <a:xfrm>
            <a:off x="6564313" y="3147360"/>
            <a:ext cx="541203" cy="5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pic>
        <p:nvPicPr>
          <p:cNvPr id="314" name="Google Shape;314;p65"/>
          <p:cNvPicPr preferRelativeResize="0"/>
          <p:nvPr>
            <p:ph idx="6" type="pic"/>
          </p:nvPr>
        </p:nvPicPr>
        <p:blipFill/>
        <p:spPr>
          <a:xfrm>
            <a:off x="6564313" y="3920850"/>
            <a:ext cx="541203" cy="540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315" name="Google Shape;315;p65"/>
          <p:cNvSpPr/>
          <p:nvPr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6" name="Google Shape;316;p65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65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65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319" name="Google Shape;319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168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C" showMasterSp="0">
  <p:cSld name="Contact C">
    <p:bg>
      <p:bgPr>
        <a:solidFill>
          <a:schemeClr val="dk2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6"/>
          <p:cNvSpPr txBox="1"/>
          <p:nvPr>
            <p:ph type="title"/>
          </p:nvPr>
        </p:nvSpPr>
        <p:spPr>
          <a:xfrm>
            <a:off x="635000" y="1875617"/>
            <a:ext cx="10923588" cy="15517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Verdana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66"/>
          <p:cNvSpPr txBox="1"/>
          <p:nvPr>
            <p:ph idx="1" type="body"/>
          </p:nvPr>
        </p:nvSpPr>
        <p:spPr>
          <a:xfrm>
            <a:off x="4224313" y="3846022"/>
            <a:ext cx="4680000" cy="6918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i="0" sz="20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323" name="Google Shape;323;p66"/>
          <p:cNvSpPr txBox="1"/>
          <p:nvPr>
            <p:ph idx="2" type="body"/>
          </p:nvPr>
        </p:nvSpPr>
        <p:spPr>
          <a:xfrm>
            <a:off x="4224313" y="4639509"/>
            <a:ext cx="4680000" cy="6918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i="0" sz="20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324" name="Google Shape;324;p66"/>
          <p:cNvSpPr txBox="1"/>
          <p:nvPr>
            <p:ph idx="3" type="body"/>
          </p:nvPr>
        </p:nvSpPr>
        <p:spPr>
          <a:xfrm>
            <a:off x="4224313" y="5405528"/>
            <a:ext cx="4680000" cy="6918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i="0" sz="20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325" name="Google Shape;325;p66"/>
          <p:cNvPicPr preferRelativeResize="0"/>
          <p:nvPr>
            <p:ph idx="4" type="pic"/>
          </p:nvPr>
        </p:nvPicPr>
        <p:blipFill/>
        <p:spPr>
          <a:xfrm>
            <a:off x="3612341" y="3921366"/>
            <a:ext cx="541203" cy="540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pic>
        <p:nvPicPr>
          <p:cNvPr id="326" name="Google Shape;326;p66"/>
          <p:cNvPicPr preferRelativeResize="0"/>
          <p:nvPr>
            <p:ph idx="5" type="pic"/>
          </p:nvPr>
        </p:nvPicPr>
        <p:blipFill/>
        <p:spPr>
          <a:xfrm>
            <a:off x="3612341" y="4707382"/>
            <a:ext cx="541203" cy="5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pic>
        <p:nvPicPr>
          <p:cNvPr id="327" name="Google Shape;327;p66"/>
          <p:cNvPicPr preferRelativeResize="0"/>
          <p:nvPr>
            <p:ph idx="6" type="pic"/>
          </p:nvPr>
        </p:nvPicPr>
        <p:blipFill/>
        <p:spPr>
          <a:xfrm>
            <a:off x="3612341" y="5480872"/>
            <a:ext cx="541203" cy="540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328" name="Google Shape;328;p66"/>
          <p:cNvSpPr/>
          <p:nvPr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9" name="Google Shape;329;p66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66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66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332" name="Google Shape;332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168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>
  <p:cSld name="Titel en objec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3"/>
          <p:cNvSpPr txBox="1"/>
          <p:nvPr>
            <p:ph idx="1" type="body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Char char="›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49" name="Google Shape;49;p33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3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3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3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ee objecten">
  <p:cSld name="Twee objecte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4"/>
          <p:cNvSpPr txBox="1"/>
          <p:nvPr>
            <p:ph idx="1" type="body"/>
          </p:nvPr>
        </p:nvSpPr>
        <p:spPr>
          <a:xfrm>
            <a:off x="635000" y="2276475"/>
            <a:ext cx="5226050" cy="3944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Char char="›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55" name="Google Shape;55;p34"/>
          <p:cNvSpPr txBox="1"/>
          <p:nvPr>
            <p:ph idx="2" type="body"/>
          </p:nvPr>
        </p:nvSpPr>
        <p:spPr>
          <a:xfrm>
            <a:off x="6553199" y="2276475"/>
            <a:ext cx="5004000" cy="3944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40"/>
              <a:buChar char="›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56" name="Google Shape;56;p34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4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4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4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5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5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5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showMasterSp="0" type="title">
  <p:cSld name="TITLE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9"/>
          <p:cNvSpPr txBox="1"/>
          <p:nvPr>
            <p:ph type="ctrTitle"/>
          </p:nvPr>
        </p:nvSpPr>
        <p:spPr>
          <a:xfrm>
            <a:off x="6554588" y="1882800"/>
            <a:ext cx="50040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0000" lIns="91425" spcFirstLastPara="1" rIns="91425" wrap="square" tIns="900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9"/>
          <p:cNvSpPr txBox="1"/>
          <p:nvPr>
            <p:ph idx="1" type="subTitle"/>
          </p:nvPr>
        </p:nvSpPr>
        <p:spPr>
          <a:xfrm>
            <a:off x="6554588" y="4215600"/>
            <a:ext cx="5004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104400" spcFirstLastPara="1" rIns="90000" wrap="square" tIns="900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4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4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7" name="Google Shape;67;p29"/>
          <p:cNvSpPr/>
          <p:nvPr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8" name="Google Shape;68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68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 afbeelding verticaal">
  <p:cSld name="Titeldia afbeelding verticaal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6"/>
          <p:cNvSpPr/>
          <p:nvPr>
            <p:ph idx="2" type="pic"/>
          </p:nvPr>
        </p:nvSpPr>
        <p:spPr>
          <a:xfrm>
            <a:off x="-3175" y="0"/>
            <a:ext cx="6099175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1" name="Google Shape;71;p3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2" name="Google Shape;72;p36"/>
          <p:cNvSpPr/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" name="Google Shape;73;p36"/>
          <p:cNvSpPr txBox="1"/>
          <p:nvPr>
            <p:ph idx="1" type="body"/>
          </p:nvPr>
        </p:nvSpPr>
        <p:spPr>
          <a:xfrm>
            <a:off x="6553200" y="5832053"/>
            <a:ext cx="5004000" cy="389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11880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 sz="1800"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1800"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74" name="Google Shape;74;p36"/>
          <p:cNvSpPr/>
          <p:nvPr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" name="Google Shape;75;p36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6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6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78" name="Google Shape;78;p36"/>
          <p:cNvSpPr txBox="1"/>
          <p:nvPr>
            <p:ph type="ctrTitle"/>
          </p:nvPr>
        </p:nvSpPr>
        <p:spPr>
          <a:xfrm>
            <a:off x="6553200" y="1885467"/>
            <a:ext cx="50040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0000" lIns="91425" spcFirstLastPara="1" rIns="91425" wrap="square" tIns="900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6"/>
          <p:cNvSpPr txBox="1"/>
          <p:nvPr>
            <p:ph idx="3" type="subTitle"/>
          </p:nvPr>
        </p:nvSpPr>
        <p:spPr>
          <a:xfrm>
            <a:off x="6553200" y="4218267"/>
            <a:ext cx="5004000" cy="1613786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104400" spcFirstLastPara="1" rIns="90000" wrap="square" tIns="900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4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80" name="Google Shape;80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68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 afbeelding horizontaal" showMasterSp="0">
  <p:cSld name="Titeldia afbeelding horizontaal">
    <p:bg>
      <p:bgPr>
        <a:solidFill>
          <a:schemeClr val="dk2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7"/>
          <p:cNvSpPr txBox="1"/>
          <p:nvPr>
            <p:ph type="ctrTitle"/>
          </p:nvPr>
        </p:nvSpPr>
        <p:spPr>
          <a:xfrm>
            <a:off x="634682" y="3427412"/>
            <a:ext cx="10923906" cy="1726479"/>
          </a:xfrm>
          <a:prstGeom prst="rect">
            <a:avLst/>
          </a:prstGeom>
          <a:noFill/>
          <a:ln>
            <a:noFill/>
          </a:ln>
        </p:spPr>
        <p:txBody>
          <a:bodyPr anchorCtr="0" anchor="b" bIns="90000" lIns="57600" spcFirstLastPara="1" rIns="91425" wrap="square" tIns="900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 b="0"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7"/>
          <p:cNvSpPr txBox="1"/>
          <p:nvPr>
            <p:ph idx="1" type="subTitle"/>
          </p:nvPr>
        </p:nvSpPr>
        <p:spPr>
          <a:xfrm>
            <a:off x="634682" y="5162400"/>
            <a:ext cx="10923906" cy="664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72000" spcFirstLastPara="1" rIns="91425" wrap="square" tIns="900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4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4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4" name="Google Shape;84;p37"/>
          <p:cNvSpPr/>
          <p:nvPr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5" name="Google Shape;85;p37"/>
          <p:cNvSpPr txBox="1"/>
          <p:nvPr>
            <p:ph idx="2" type="body"/>
          </p:nvPr>
        </p:nvSpPr>
        <p:spPr>
          <a:xfrm>
            <a:off x="633412" y="5829386"/>
            <a:ext cx="5138738" cy="389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8640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 sz="1800">
                <a:solidFill>
                  <a:schemeClr val="dk1"/>
                </a:solidFill>
              </a:defRPr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1800"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800"/>
              <a:buChar char="•"/>
              <a:defRPr/>
            </a:lvl6pPr>
            <a:lvl7pPr indent="-257175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450"/>
              <a:buChar char=" "/>
              <a:defRPr/>
            </a:lvl7pPr>
            <a:lvl8pPr indent="-257175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450"/>
              <a:buChar char=" 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86" name="Google Shape;86;p37"/>
          <p:cNvSpPr/>
          <p:nvPr>
            <p:ph idx="3" type="pic"/>
          </p:nvPr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7" name="Google Shape;87;p37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7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7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90" name="Google Shape;90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168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theme" Target="../theme/theme3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erdana"/>
              <a:buNone/>
              <a:defRPr b="0" i="0" sz="3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Verdana"/>
              <a:buChar char="›"/>
              <a:defRPr b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Verdana"/>
              <a:buChar char="–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FEFEF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4765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300"/>
              <a:buFont typeface="Verdana"/>
              <a:buChar char=" "/>
              <a:defRPr b="1" i="0" sz="12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4765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300"/>
              <a:buFont typeface="Verdana"/>
              <a:buChar char=" "/>
              <a:defRPr b="0" i="0" sz="1200" u="none" cap="none" strike="noStrike">
                <a:solidFill>
                  <a:srgbClr val="FEFEF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Verdana"/>
              <a:buChar char="–"/>
              <a:defRPr b="0" i="0" sz="1200" u="none" cap="none" strike="noStrike">
                <a:solidFill>
                  <a:srgbClr val="FEFEF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12" name="Google Shape;12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8"/>
          <p:cNvSpPr/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4;p28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5" name="Google Shape;15;p28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6" name="Google Shape;16;p28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17" name="Google Shape;17;p28"/>
          <p:cNvSpPr txBox="1"/>
          <p:nvPr/>
        </p:nvSpPr>
        <p:spPr>
          <a:xfrm>
            <a:off x="0" y="6705600"/>
            <a:ext cx="760413" cy="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 gebruik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281">
          <p15:clr>
            <a:srgbClr val="F26B43"/>
          </p15:clr>
        </p15:guide>
        <p15:guide id="2" orient="horz" pos="3919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2159">
          <p15:clr>
            <a:srgbClr val="F26B43"/>
          </p15:clr>
        </p15:guide>
        <p15:guide id="5" pos="400">
          <p15:clr>
            <a:srgbClr val="F26B43"/>
          </p15:clr>
        </p15:guide>
        <p15:guide id="6" pos="4128">
          <p15:clr>
            <a:srgbClr val="F26B43"/>
          </p15:clr>
        </p15:guide>
        <p15:guide id="7" pos="3552">
          <p15:clr>
            <a:srgbClr val="F26B43"/>
          </p15:clr>
        </p15:guide>
        <p15:guide id="8" orient="horz" pos="1275">
          <p15:clr>
            <a:srgbClr val="F26B43"/>
          </p15:clr>
        </p15:guide>
        <p15:guide id="9" orient="horz" pos="1434">
          <p15:clr>
            <a:srgbClr val="F26B43"/>
          </p15:clr>
        </p15:guide>
        <p15:guide id="10" pos="461">
          <p15:clr>
            <a:srgbClr val="F26B43"/>
          </p15:clr>
        </p15:guide>
        <p15:guide id="11" orient="horz" pos="6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Verdana"/>
              <a:buNone/>
              <a:defRPr b="0" i="0" sz="3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27"/>
          <p:cNvSpPr txBox="1"/>
          <p:nvPr>
            <p:ph idx="1" type="body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Verdana"/>
              <a:buChar char="›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Verdana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4765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"/>
              <a:buFont typeface="Verdana"/>
              <a:buChar char=" "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4765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00"/>
              <a:buFont typeface="Verdana"/>
              <a:buChar char=" "/>
              <a:defRPr b="0" i="0" sz="1200" u="none" cap="none" strike="noStrike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Verdana"/>
              <a:buChar char="–"/>
              <a:defRPr b="0" i="0" sz="1200" u="none" cap="none" strike="noStrike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26" name="Google Shape;26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3175" y="0"/>
            <a:ext cx="1219835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7"/>
          <p:cNvSpPr/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" name="Google Shape;28;p27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9" name="Google Shape;29;p27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0" name="Google Shape;30;p27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31" name="Google Shape;31;p27"/>
          <p:cNvSpPr txBox="1"/>
          <p:nvPr/>
        </p:nvSpPr>
        <p:spPr>
          <a:xfrm>
            <a:off x="0" y="6705600"/>
            <a:ext cx="760413" cy="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 gebruik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281">
          <p15:clr>
            <a:srgbClr val="F26B43"/>
          </p15:clr>
        </p15:guide>
        <p15:guide id="2" orient="horz" pos="3919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2159">
          <p15:clr>
            <a:srgbClr val="F26B43"/>
          </p15:clr>
        </p15:guide>
        <p15:guide id="5" pos="400">
          <p15:clr>
            <a:srgbClr val="F26B43"/>
          </p15:clr>
        </p15:guide>
        <p15:guide id="6" pos="4128">
          <p15:clr>
            <a:srgbClr val="F26B43"/>
          </p15:clr>
        </p15:guide>
        <p15:guide id="7" pos="3552">
          <p15:clr>
            <a:srgbClr val="F26B43"/>
          </p15:clr>
        </p15:guide>
        <p15:guide id="8" orient="horz" pos="1275">
          <p15:clr>
            <a:srgbClr val="F26B43"/>
          </p15:clr>
        </p15:guide>
        <p15:guide id="9" orient="horz" pos="1434">
          <p15:clr>
            <a:srgbClr val="F26B43"/>
          </p15:clr>
        </p15:guide>
        <p15:guide id="10" pos="461">
          <p15:clr>
            <a:srgbClr val="F26B43"/>
          </p15:clr>
        </p15:guide>
        <p15:guide id="11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jpg"/><Relationship Id="rId4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4.jpg"/><Relationship Id="rId4" Type="http://schemas.openxmlformats.org/officeDocument/2006/relationships/image" Target="../media/image4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35.jpg"/><Relationship Id="rId6" Type="http://schemas.openxmlformats.org/officeDocument/2006/relationships/image" Target="../media/image3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jpg"/><Relationship Id="rId4" Type="http://schemas.openxmlformats.org/officeDocument/2006/relationships/image" Target="../media/image40.jpg"/><Relationship Id="rId5" Type="http://schemas.openxmlformats.org/officeDocument/2006/relationships/image" Target="../media/image39.jpg"/><Relationship Id="rId6" Type="http://schemas.openxmlformats.org/officeDocument/2006/relationships/image" Target="../media/image4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jpg"/><Relationship Id="rId4" Type="http://schemas.openxmlformats.org/officeDocument/2006/relationships/image" Target="../media/image48.jpg"/><Relationship Id="rId5" Type="http://schemas.openxmlformats.org/officeDocument/2006/relationships/image" Target="../media/image5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jpg"/><Relationship Id="rId4" Type="http://schemas.openxmlformats.org/officeDocument/2006/relationships/image" Target="../media/image50.jpg"/><Relationship Id="rId5" Type="http://schemas.openxmlformats.org/officeDocument/2006/relationships/image" Target="../media/image5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2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16.jpg"/><Relationship Id="rId5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"/>
          <p:cNvSpPr txBox="1"/>
          <p:nvPr>
            <p:ph type="ctrTitle"/>
          </p:nvPr>
        </p:nvSpPr>
        <p:spPr>
          <a:xfrm>
            <a:off x="6554588" y="1882800"/>
            <a:ext cx="50040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0000" lIns="91425" spcFirstLastPara="1" rIns="91425" wrap="square" tIns="900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lang="nl-NL"/>
              <a:t>Japanese knotweed</a:t>
            </a:r>
            <a:br>
              <a:rPr lang="nl-NL"/>
            </a:br>
            <a:br>
              <a:rPr lang="nl-NL"/>
            </a:br>
            <a:r>
              <a:rPr lang="nl-NL"/>
              <a:t>What else?</a:t>
            </a:r>
            <a:endParaRPr/>
          </a:p>
        </p:txBody>
      </p:sp>
      <p:sp>
        <p:nvSpPr>
          <p:cNvPr id="338" name="Google Shape;338;p1"/>
          <p:cNvSpPr txBox="1"/>
          <p:nvPr>
            <p:ph idx="1" type="subTitle"/>
          </p:nvPr>
        </p:nvSpPr>
        <p:spPr>
          <a:xfrm>
            <a:off x="6554588" y="4215600"/>
            <a:ext cx="5004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104400" spcFirstLastPara="1" rIns="90000" wrap="square" tIns="90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None/>
            </a:pPr>
            <a:r>
              <a:rPr lang="nl-NL"/>
              <a:t>Johan van Valkenburg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0"/>
          <p:cNvSpPr txBox="1"/>
          <p:nvPr>
            <p:ph idx="1" type="body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6800" lvl="0" marL="316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Char char="›"/>
            </a:pPr>
            <a:r>
              <a:rPr lang="nl-NL"/>
              <a:t>Described from the Czech Republic hence the name ‘bohemica’ (as </a:t>
            </a:r>
            <a:r>
              <a:rPr i="1" lang="nl-NL"/>
              <a:t>Reynoutria x bohemica</a:t>
            </a:r>
            <a:r>
              <a:rPr lang="nl-NL"/>
              <a:t> in 1983)</a:t>
            </a:r>
            <a:endParaRPr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Char char="›"/>
            </a:pPr>
            <a:r>
              <a:rPr lang="nl-NL"/>
              <a:t>Actually the hybrid has arisen multiple times. Tetra-, hexa- and octoploid</a:t>
            </a:r>
            <a:endParaRPr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Char char="›"/>
            </a:pPr>
            <a:r>
              <a:rPr lang="nl-NL"/>
              <a:t>Genetically rather heterogenic</a:t>
            </a:r>
            <a:endParaRPr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Char char="›"/>
            </a:pPr>
            <a:r>
              <a:rPr lang="nl-NL"/>
              <a:t>More robust than </a:t>
            </a:r>
            <a:r>
              <a:rPr i="1" lang="nl-NL"/>
              <a:t>F. japonica</a:t>
            </a:r>
            <a:endParaRPr i="1"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Char char="›"/>
            </a:pPr>
            <a:r>
              <a:rPr lang="nl-NL"/>
              <a:t>For a long time ‘overlooked’</a:t>
            </a:r>
            <a:endParaRPr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Char char="›"/>
            </a:pPr>
            <a:r>
              <a:rPr lang="nl-NL"/>
              <a:t>Probably the predominant species in NL</a:t>
            </a:r>
            <a:endParaRPr/>
          </a:p>
          <a:p>
            <a:pPr indent="-194879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None/>
            </a:pPr>
            <a:r>
              <a:t/>
            </a:r>
            <a:endParaRPr/>
          </a:p>
        </p:txBody>
      </p:sp>
      <p:sp>
        <p:nvSpPr>
          <p:cNvPr id="426" name="Google Shape;426;p10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Verdana"/>
              <a:buNone/>
            </a:pPr>
            <a:r>
              <a:rPr lang="nl-NL"/>
              <a:t>What about the hybrid </a:t>
            </a:r>
            <a:r>
              <a:rPr i="1" lang="nl-NL"/>
              <a:t>F. x bohemica</a:t>
            </a:r>
            <a:endParaRPr i="1"/>
          </a:p>
        </p:txBody>
      </p:sp>
      <p:sp>
        <p:nvSpPr>
          <p:cNvPr id="427" name="Google Shape;427;p10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10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10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00" y="2289175"/>
            <a:ext cx="5226050" cy="391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53200" y="2372519"/>
            <a:ext cx="5003800" cy="37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1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Verdana"/>
              <a:buNone/>
            </a:pPr>
            <a:r>
              <a:rPr lang="nl-NL"/>
              <a:t>Is there a problem?</a:t>
            </a:r>
            <a:endParaRPr/>
          </a:p>
        </p:txBody>
      </p:sp>
      <p:sp>
        <p:nvSpPr>
          <p:cNvPr id="437" name="Google Shape;437;p11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11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11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00" y="2289175"/>
            <a:ext cx="5226050" cy="391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5748" y="2276475"/>
            <a:ext cx="2958703" cy="3944938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2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Verdana"/>
              <a:buNone/>
            </a:pPr>
            <a:r>
              <a:rPr lang="nl-NL"/>
              <a:t>Is there a problem?</a:t>
            </a:r>
            <a:endParaRPr/>
          </a:p>
        </p:txBody>
      </p:sp>
      <p:sp>
        <p:nvSpPr>
          <p:cNvPr id="447" name="Google Shape;447;p12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12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12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1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1050" y="1603533"/>
            <a:ext cx="6140239" cy="4605179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3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Verdana"/>
              <a:buNone/>
            </a:pPr>
            <a:r>
              <a:rPr lang="nl-NL"/>
              <a:t>Is there a problem?</a:t>
            </a:r>
            <a:endParaRPr/>
          </a:p>
        </p:txBody>
      </p:sp>
      <p:sp>
        <p:nvSpPr>
          <p:cNvPr id="456" name="Google Shape;456;p13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13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13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459" name="Google Shape;459;p1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000" y="2289175"/>
            <a:ext cx="5226050" cy="3919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22635"/>
            <a:ext cx="6711261" cy="377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6090" y="2802858"/>
            <a:ext cx="5003800" cy="2814637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14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Verdana"/>
              <a:buNone/>
            </a:pPr>
            <a:r>
              <a:rPr lang="nl-NL"/>
              <a:t>The 3 </a:t>
            </a:r>
            <a:r>
              <a:rPr i="1" lang="nl-NL"/>
              <a:t>Fallopia</a:t>
            </a:r>
            <a:r>
              <a:rPr lang="nl-NL"/>
              <a:t> are regulated since 1-1-2022</a:t>
            </a:r>
            <a:endParaRPr/>
          </a:p>
        </p:txBody>
      </p:sp>
      <p:sp>
        <p:nvSpPr>
          <p:cNvPr id="467" name="Google Shape;467;p14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14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14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5"/>
          <p:cNvSpPr txBox="1"/>
          <p:nvPr>
            <p:ph idx="1" type="body"/>
          </p:nvPr>
        </p:nvSpPr>
        <p:spPr>
          <a:xfrm>
            <a:off x="635000" y="2276475"/>
            <a:ext cx="5226050" cy="3944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nl-NL"/>
              <a:t>Himalayan knotweed</a:t>
            </a:r>
            <a:endParaRPr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›"/>
            </a:pPr>
            <a:r>
              <a:rPr b="0" i="1" lang="nl-NL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Persicaria wallichii</a:t>
            </a:r>
            <a:endParaRPr b="0" i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2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i="0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r>
              <a:rPr b="0" i="0" lang="nl-NL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Synonyms</a:t>
            </a:r>
            <a:endParaRPr b="0" i="0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›"/>
            </a:pPr>
            <a:r>
              <a:rPr b="0" i="1" lang="nl-NL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Koenigia polystachya</a:t>
            </a:r>
            <a:endParaRPr b="0" i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›"/>
            </a:pPr>
            <a:r>
              <a:rPr i="1" lang="nl-NL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Aconogonon polystachyum</a:t>
            </a:r>
            <a:endParaRPr i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›"/>
            </a:pPr>
            <a:r>
              <a:rPr i="1" lang="nl-NL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Reynoutria polystachya</a:t>
            </a:r>
            <a:endParaRPr i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p1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9440" y="1153292"/>
            <a:ext cx="4023360" cy="536448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5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nl-NL"/>
              <a:t>Another regulated knotweed </a:t>
            </a:r>
            <a:br>
              <a:rPr lang="nl-NL"/>
            </a:br>
            <a:r>
              <a:rPr lang="nl-NL"/>
              <a:t>EU regulation 1143/2014</a:t>
            </a:r>
            <a:endParaRPr/>
          </a:p>
        </p:txBody>
      </p:sp>
      <p:sp>
        <p:nvSpPr>
          <p:cNvPr id="477" name="Google Shape;477;p15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15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15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6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16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16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487" name="Google Shape;48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1620" y="0"/>
            <a:ext cx="13390880" cy="7532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7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17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17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495" name="Google Shape;49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7000" y="1004887"/>
            <a:ext cx="6858000" cy="484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8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18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18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503" name="Google Shape;50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7410" y="1004887"/>
            <a:ext cx="7387590" cy="5222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9"/>
          <p:cNvSpPr txBox="1"/>
          <p:nvPr>
            <p:ph type="title"/>
          </p:nvPr>
        </p:nvSpPr>
        <p:spPr>
          <a:xfrm>
            <a:off x="635000" y="314512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Verdana"/>
              <a:buNone/>
            </a:pPr>
            <a:r>
              <a:rPr lang="nl-NL"/>
              <a:t>What makes a plant an “invasive exotic”</a:t>
            </a:r>
            <a:endParaRPr/>
          </a:p>
        </p:txBody>
      </p:sp>
      <p:sp>
        <p:nvSpPr>
          <p:cNvPr id="509" name="Google Shape;509;p19"/>
          <p:cNvSpPr txBox="1"/>
          <p:nvPr>
            <p:ph idx="1" type="body"/>
          </p:nvPr>
        </p:nvSpPr>
        <p:spPr>
          <a:xfrm>
            <a:off x="635000" y="1584633"/>
            <a:ext cx="10923588" cy="4372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16800" lvl="0" marL="316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0000"/>
              <a:buChar char="›"/>
            </a:pPr>
            <a:r>
              <a:rPr lang="nl-NL"/>
              <a:t>Not originally present in a given area</a:t>
            </a:r>
            <a:endParaRPr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0000"/>
              <a:buChar char="›"/>
            </a:pPr>
            <a:r>
              <a:rPr lang="nl-NL"/>
              <a:t>Not behaving in the way we would like it to behave</a:t>
            </a:r>
            <a:endParaRPr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0000"/>
              <a:buChar char="›"/>
            </a:pPr>
            <a:r>
              <a:rPr lang="nl-NL"/>
              <a:t>A threat to biodiversity</a:t>
            </a:r>
            <a:endParaRPr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0000"/>
              <a:buChar char="›"/>
            </a:pPr>
            <a:r>
              <a:rPr lang="nl-NL"/>
              <a:t>A threat to crop production ( a “weed”) </a:t>
            </a:r>
            <a:endParaRPr/>
          </a:p>
          <a:p>
            <a:pPr indent="-204023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0000"/>
              <a:buNone/>
            </a:pPr>
            <a:r>
              <a:rPr lang="nl-NL"/>
              <a:t>From a policy perspective (NL government)</a:t>
            </a:r>
            <a:endParaRPr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0000"/>
              <a:buChar char="›"/>
            </a:pPr>
            <a:r>
              <a:rPr lang="nl-NL"/>
              <a:t>Not originally native to Europe</a:t>
            </a:r>
            <a:endParaRPr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0000"/>
              <a:buChar char="›"/>
            </a:pPr>
            <a:r>
              <a:rPr lang="nl-NL"/>
              <a:t>Could not arrive solely by natural means</a:t>
            </a:r>
            <a:endParaRPr/>
          </a:p>
          <a:p>
            <a:pPr indent="-204023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0000"/>
              <a:buNone/>
            </a:pPr>
            <a:r>
              <a:rPr lang="nl-NL">
                <a:solidFill>
                  <a:srgbClr val="FF0000"/>
                </a:solidFill>
              </a:rPr>
              <a:t>Before it can be regulated a formal Risk Assessment is required</a:t>
            </a:r>
            <a:endParaRPr>
              <a:solidFill>
                <a:srgbClr val="FF0000"/>
              </a:solidFill>
            </a:endParaRPr>
          </a:p>
          <a:p>
            <a:pPr indent="-204023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/>
          </a:p>
          <a:p>
            <a:pPr indent="-204023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/>
          </a:p>
        </p:txBody>
      </p:sp>
      <p:sp>
        <p:nvSpPr>
          <p:cNvPr id="510" name="Google Shape;510;p19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19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19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Verdana"/>
              <a:buNone/>
            </a:pPr>
            <a:r>
              <a:rPr lang="nl-NL"/>
              <a:t>What species are we talking about</a:t>
            </a:r>
            <a:endParaRPr/>
          </a:p>
        </p:txBody>
      </p:sp>
      <p:sp>
        <p:nvSpPr>
          <p:cNvPr id="344" name="Google Shape;344;p2"/>
          <p:cNvSpPr txBox="1"/>
          <p:nvPr>
            <p:ph idx="1" type="body"/>
          </p:nvPr>
        </p:nvSpPr>
        <p:spPr>
          <a:xfrm>
            <a:off x="635000" y="2276475"/>
            <a:ext cx="10923588" cy="3944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94879" lvl="0" marL="316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t/>
            </a:r>
            <a:endParaRPr i="1"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Char char="›"/>
            </a:pPr>
            <a:r>
              <a:rPr i="1" lang="nl-NL"/>
              <a:t>Fallopia japonica  </a:t>
            </a:r>
            <a:r>
              <a:rPr lang="nl-NL"/>
              <a:t>(Houtt.) Ronse Decr.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None/>
            </a:pPr>
            <a:r>
              <a:rPr lang="nl-NL"/>
              <a:t>Synonyms :</a:t>
            </a:r>
            <a:endParaRPr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Char char="›"/>
            </a:pPr>
            <a:r>
              <a:rPr i="1" lang="nl-NL"/>
              <a:t>Polygonum cuspidatum </a:t>
            </a:r>
            <a:r>
              <a:rPr lang="nl-NL"/>
              <a:t>Sieb. &amp; Zucc.</a:t>
            </a:r>
            <a:endParaRPr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Char char="›"/>
            </a:pPr>
            <a:r>
              <a:rPr i="1" lang="nl-NL"/>
              <a:t>Reynoutria japonica </a:t>
            </a:r>
            <a:r>
              <a:rPr lang="nl-NL"/>
              <a:t>Houtt.</a:t>
            </a:r>
            <a:endParaRPr/>
          </a:p>
        </p:txBody>
      </p:sp>
      <p:sp>
        <p:nvSpPr>
          <p:cNvPr id="345" name="Google Shape;345;p2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0"/>
          <p:cNvSpPr txBox="1"/>
          <p:nvPr>
            <p:ph idx="1" type="body"/>
          </p:nvPr>
        </p:nvSpPr>
        <p:spPr>
          <a:xfrm>
            <a:off x="635001" y="2306037"/>
            <a:ext cx="5004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180000" spcFirstLastPara="1" rIns="180000" wrap="square" tIns="180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NL"/>
              <a:t>REGULATED</a:t>
            </a:r>
            <a:endParaRPr/>
          </a:p>
        </p:txBody>
      </p:sp>
      <p:pic>
        <p:nvPicPr>
          <p:cNvPr id="518" name="Google Shape;518;p2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8850" y="2954338"/>
            <a:ext cx="4356100" cy="32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20"/>
          <p:cNvSpPr txBox="1"/>
          <p:nvPr>
            <p:ph idx="3" type="body"/>
          </p:nvPr>
        </p:nvSpPr>
        <p:spPr>
          <a:xfrm>
            <a:off x="6553200" y="2306037"/>
            <a:ext cx="5004000" cy="647228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180000" spcFirstLastPara="1" rIns="180000" wrap="square" tIns="180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NL"/>
              <a:t>PROBLEMATIC</a:t>
            </a:r>
            <a:endParaRPr/>
          </a:p>
        </p:txBody>
      </p:sp>
      <p:pic>
        <p:nvPicPr>
          <p:cNvPr id="520" name="Google Shape;520;p20"/>
          <p:cNvPicPr preferRelativeResize="0"/>
          <p:nvPr>
            <p:ph idx="4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77844" y="2954338"/>
            <a:ext cx="4356100" cy="32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20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Verdana"/>
              <a:buNone/>
            </a:pPr>
            <a:r>
              <a:rPr lang="nl-NL"/>
              <a:t>Other regulated/problematic plants</a:t>
            </a:r>
            <a:endParaRPr/>
          </a:p>
        </p:txBody>
      </p:sp>
      <p:sp>
        <p:nvSpPr>
          <p:cNvPr id="522" name="Google Shape;522;p20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20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20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1"/>
          <p:cNvSpPr txBox="1"/>
          <p:nvPr>
            <p:ph idx="1" type="body"/>
          </p:nvPr>
        </p:nvSpPr>
        <p:spPr>
          <a:xfrm>
            <a:off x="635001" y="2306037"/>
            <a:ext cx="5004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180000" spcFirstLastPara="1" rIns="180000" wrap="square" tIns="180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NL"/>
              <a:t>26 TERRESTRIAL PLANTS</a:t>
            </a:r>
            <a:endParaRPr/>
          </a:p>
        </p:txBody>
      </p:sp>
      <p:pic>
        <p:nvPicPr>
          <p:cNvPr id="530" name="Google Shape;530;p2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8850" y="2954338"/>
            <a:ext cx="4356100" cy="32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21"/>
          <p:cNvSpPr txBox="1"/>
          <p:nvPr>
            <p:ph idx="3" type="body"/>
          </p:nvPr>
        </p:nvSpPr>
        <p:spPr>
          <a:xfrm>
            <a:off x="6553200" y="2306037"/>
            <a:ext cx="5004000" cy="647228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180000" spcFirstLastPara="1" rIns="180000" wrap="square" tIns="180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NL"/>
              <a:t>14 AQUATIC PLANTS</a:t>
            </a:r>
            <a:endParaRPr/>
          </a:p>
        </p:txBody>
      </p:sp>
      <p:pic>
        <p:nvPicPr>
          <p:cNvPr id="532" name="Google Shape;532;p21"/>
          <p:cNvPicPr preferRelativeResize="0"/>
          <p:nvPr>
            <p:ph idx="4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77844" y="2954338"/>
            <a:ext cx="4356100" cy="32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1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Verdana"/>
              <a:buNone/>
            </a:pPr>
            <a:r>
              <a:rPr lang="nl-NL"/>
              <a:t>EU regulation 1143/2014, Union list</a:t>
            </a:r>
            <a:endParaRPr/>
          </a:p>
        </p:txBody>
      </p:sp>
      <p:sp>
        <p:nvSpPr>
          <p:cNvPr id="534" name="Google Shape;534;p21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21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21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537" name="Google Shape;53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2953265"/>
            <a:ext cx="1878330" cy="140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" y="2953264"/>
            <a:ext cx="1701113" cy="1275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2"/>
          <p:cNvSpPr txBox="1"/>
          <p:nvPr>
            <p:ph idx="1" type="body"/>
          </p:nvPr>
        </p:nvSpPr>
        <p:spPr>
          <a:xfrm>
            <a:off x="635001" y="2306037"/>
            <a:ext cx="5004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180000" spcFirstLastPara="1" rIns="180000" wrap="square" tIns="180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NL"/>
              <a:t>VACCINIUM CORYMBOSUM</a:t>
            </a:r>
            <a:endParaRPr/>
          </a:p>
        </p:txBody>
      </p:sp>
      <p:pic>
        <p:nvPicPr>
          <p:cNvPr id="544" name="Google Shape;544;p2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8850" y="2954338"/>
            <a:ext cx="4356100" cy="32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2"/>
          <p:cNvSpPr txBox="1"/>
          <p:nvPr>
            <p:ph idx="3" type="body"/>
          </p:nvPr>
        </p:nvSpPr>
        <p:spPr>
          <a:xfrm>
            <a:off x="6553200" y="2306037"/>
            <a:ext cx="5004000" cy="647228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180000" spcFirstLastPara="1" rIns="180000" wrap="square" tIns="180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NL"/>
              <a:t>ROSA RUGOSA</a:t>
            </a:r>
            <a:endParaRPr/>
          </a:p>
        </p:txBody>
      </p:sp>
      <p:pic>
        <p:nvPicPr>
          <p:cNvPr id="546" name="Google Shape;546;p22"/>
          <p:cNvPicPr preferRelativeResize="0"/>
          <p:nvPr>
            <p:ph idx="4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77844" y="2954338"/>
            <a:ext cx="4356100" cy="32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2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Verdana"/>
              <a:buNone/>
            </a:pPr>
            <a:r>
              <a:rPr lang="nl-NL"/>
              <a:t>Non-listed problematic species</a:t>
            </a:r>
            <a:endParaRPr/>
          </a:p>
        </p:txBody>
      </p:sp>
      <p:sp>
        <p:nvSpPr>
          <p:cNvPr id="548" name="Google Shape;548;p22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22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22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551" name="Google Shape;55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2953265"/>
            <a:ext cx="1914473" cy="1435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953265"/>
            <a:ext cx="1706880" cy="128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3"/>
          <p:cNvSpPr txBox="1"/>
          <p:nvPr>
            <p:ph idx="1" type="body"/>
          </p:nvPr>
        </p:nvSpPr>
        <p:spPr>
          <a:xfrm>
            <a:off x="635000" y="2276475"/>
            <a:ext cx="5226050" cy="3944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6800" lvl="0" marL="316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Char char="›"/>
            </a:pPr>
            <a:r>
              <a:rPr lang="nl-NL"/>
              <a:t>Provide ID tools for official inspections and surveyors</a:t>
            </a:r>
            <a:endParaRPr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Char char="›"/>
            </a:pPr>
            <a:r>
              <a:rPr lang="nl-NL"/>
              <a:t>Support identification of interceptions and citizen science records</a:t>
            </a:r>
            <a:endParaRPr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Char char="›"/>
            </a:pPr>
            <a:r>
              <a:rPr lang="nl-NL"/>
              <a:t>Management advice for emerging invasive plants</a:t>
            </a:r>
            <a:endParaRPr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Char char="›"/>
            </a:pPr>
            <a:r>
              <a:rPr lang="nl-NL"/>
              <a:t>Perform risk assessments</a:t>
            </a:r>
            <a:endParaRPr/>
          </a:p>
        </p:txBody>
      </p:sp>
      <p:pic>
        <p:nvPicPr>
          <p:cNvPr id="558" name="Google Shape;558;p2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574" y="2276475"/>
            <a:ext cx="3077051" cy="3944938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3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Verdana"/>
              <a:buNone/>
            </a:pPr>
            <a:r>
              <a:rPr lang="nl-NL"/>
              <a:t>What do we do (NVWA/NIVIP)</a:t>
            </a:r>
            <a:endParaRPr/>
          </a:p>
        </p:txBody>
      </p:sp>
      <p:sp>
        <p:nvSpPr>
          <p:cNvPr id="560" name="Google Shape;560;p23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23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23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00" y="2399930"/>
            <a:ext cx="5226050" cy="369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53200" y="2521386"/>
            <a:ext cx="5003800" cy="3455116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4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Verdana"/>
              <a:buNone/>
            </a:pPr>
            <a:r>
              <a:rPr lang="nl-NL"/>
              <a:t>ID Tools</a:t>
            </a:r>
            <a:endParaRPr/>
          </a:p>
        </p:txBody>
      </p:sp>
      <p:sp>
        <p:nvSpPr>
          <p:cNvPr id="570" name="Google Shape;570;p24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24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24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412" y="2276475"/>
            <a:ext cx="1846309" cy="394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2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82626" y="2276475"/>
            <a:ext cx="3797791" cy="3944938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25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Verdana"/>
              <a:buNone/>
            </a:pPr>
            <a:r>
              <a:rPr lang="nl-NL"/>
              <a:t>Field guide woody invasive exotic plants</a:t>
            </a:r>
            <a:endParaRPr/>
          </a:p>
        </p:txBody>
      </p:sp>
      <p:sp>
        <p:nvSpPr>
          <p:cNvPr id="580" name="Google Shape;580;p25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25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25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583" name="Google Shape;58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83323" y="2276475"/>
            <a:ext cx="3873677" cy="3944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6"/>
          <p:cNvSpPr txBox="1"/>
          <p:nvPr>
            <p:ph idx="1" type="body"/>
          </p:nvPr>
        </p:nvSpPr>
        <p:spPr>
          <a:xfrm>
            <a:off x="635001" y="2306037"/>
            <a:ext cx="5004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180000" spcFirstLastPara="1" rIns="180000" wrap="square" tIns="180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NL"/>
              <a:t>STILL LOOKS NICE AND GREEN</a:t>
            </a:r>
            <a:endParaRPr/>
          </a:p>
        </p:txBody>
      </p:sp>
      <p:sp>
        <p:nvSpPr>
          <p:cNvPr id="589" name="Google Shape;589;p26"/>
          <p:cNvSpPr txBox="1"/>
          <p:nvPr>
            <p:ph idx="3" type="body"/>
          </p:nvPr>
        </p:nvSpPr>
        <p:spPr>
          <a:xfrm>
            <a:off x="6553200" y="2306037"/>
            <a:ext cx="5004000" cy="647228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180000" spcFirstLastPara="1" rIns="180000" wrap="square" tIns="180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590" name="Google Shape;590;p26"/>
          <p:cNvPicPr preferRelativeResize="0"/>
          <p:nvPr>
            <p:ph idx="4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7462" y="-1323022"/>
            <a:ext cx="6156759" cy="461757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26"/>
          <p:cNvSpPr txBox="1"/>
          <p:nvPr>
            <p:ph type="title"/>
          </p:nvPr>
        </p:nvSpPr>
        <p:spPr>
          <a:xfrm rot="-5400000">
            <a:off x="467163" y="607670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Verdana"/>
              <a:buNone/>
            </a:pPr>
            <a:r>
              <a:rPr b="1" lang="nl-NL" sz="3200">
                <a:solidFill>
                  <a:srgbClr val="FF0000"/>
                </a:solidFill>
              </a:rPr>
              <a:t>NOT SO NICE ANYMORE</a:t>
            </a:r>
            <a:endParaRPr/>
          </a:p>
        </p:txBody>
      </p:sp>
      <p:sp>
        <p:nvSpPr>
          <p:cNvPr id="592" name="Google Shape;592;p26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26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26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Hydrocotyle_ranunculoides_08072914" id="595" name="Google Shape;595;p2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5502" y="2952090"/>
            <a:ext cx="4006735" cy="300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7260" y="3243580"/>
            <a:ext cx="5834739" cy="3614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/>
          <p:nvPr>
            <p:ph idx="1" type="body"/>
          </p:nvPr>
        </p:nvSpPr>
        <p:spPr>
          <a:xfrm>
            <a:off x="635001" y="2306037"/>
            <a:ext cx="5004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180000" spcFirstLastPara="1" rIns="180000" wrap="square" tIns="180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NL"/>
              <a:t>1848 CATALOGUE MENTION</a:t>
            </a:r>
            <a:endParaRPr/>
          </a:p>
        </p:txBody>
      </p:sp>
      <p:pic>
        <p:nvPicPr>
          <p:cNvPr id="353" name="Google Shape;353;p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4008" y="2954338"/>
            <a:ext cx="2625783" cy="32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"/>
          <p:cNvSpPr txBox="1"/>
          <p:nvPr>
            <p:ph idx="3" type="body"/>
          </p:nvPr>
        </p:nvSpPr>
        <p:spPr>
          <a:xfrm>
            <a:off x="6553200" y="2306037"/>
            <a:ext cx="5004000" cy="647228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180000" spcFirstLastPara="1" rIns="180000" wrap="square" tIns="180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NL"/>
              <a:t>FORMER HUIZE NIPPON</a:t>
            </a:r>
            <a:endParaRPr/>
          </a:p>
        </p:txBody>
      </p:sp>
      <p:pic>
        <p:nvPicPr>
          <p:cNvPr id="355" name="Google Shape;355;p3"/>
          <p:cNvPicPr preferRelativeResize="0"/>
          <p:nvPr>
            <p:ph idx="4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77184" y="2954338"/>
            <a:ext cx="4357420" cy="32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Verdana"/>
              <a:buNone/>
            </a:pPr>
            <a:r>
              <a:rPr lang="nl-NL"/>
              <a:t>How did it arrive in the Netherlands?</a:t>
            </a:r>
            <a:endParaRPr/>
          </a:p>
        </p:txBody>
      </p:sp>
      <p:sp>
        <p:nvSpPr>
          <p:cNvPr id="357" name="Google Shape;357;p3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"/>
          <p:cNvSpPr txBox="1"/>
          <p:nvPr>
            <p:ph idx="1" type="body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94879" lvl="0" marL="316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t/>
            </a:r>
            <a:endParaRPr i="1"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Char char="›"/>
            </a:pPr>
            <a:r>
              <a:rPr i="1" lang="nl-NL"/>
              <a:t>Fallopia japonica</a:t>
            </a:r>
            <a:endParaRPr i="1"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Char char="›"/>
            </a:pPr>
            <a:r>
              <a:rPr i="1" lang="nl-NL"/>
              <a:t>Fallopia sachalinensis</a:t>
            </a:r>
            <a:endParaRPr i="1"/>
          </a:p>
          <a:p>
            <a:pPr indent="-316800" lvl="0" marL="316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20"/>
              <a:buChar char="›"/>
            </a:pPr>
            <a:r>
              <a:rPr i="1" lang="nl-NL"/>
              <a:t>Fallopia x bohemica </a:t>
            </a:r>
            <a:endParaRPr/>
          </a:p>
        </p:txBody>
      </p:sp>
      <p:sp>
        <p:nvSpPr>
          <p:cNvPr id="365" name="Google Shape;365;p4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nl-NL"/>
              <a:t>‘Common’ use of the name Japanese knotweed</a:t>
            </a:r>
            <a:endParaRPr/>
          </a:p>
        </p:txBody>
      </p:sp>
      <p:sp>
        <p:nvSpPr>
          <p:cNvPr id="366" name="Google Shape;366;p4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4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74763" y="2769791"/>
            <a:ext cx="3946525" cy="2959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53200" y="2372519"/>
            <a:ext cx="5003800" cy="37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"/>
          <p:cNvSpPr txBox="1"/>
          <p:nvPr>
            <p:ph type="title"/>
          </p:nvPr>
        </p:nvSpPr>
        <p:spPr>
          <a:xfrm>
            <a:off x="633412" y="1160200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nl-NL"/>
              <a:t>How to tell them apart </a:t>
            </a:r>
            <a:r>
              <a:rPr i="1" lang="nl-NL"/>
              <a:t>Fallopia japonica</a:t>
            </a:r>
            <a:br>
              <a:rPr i="1" lang="nl-NL"/>
            </a:br>
            <a:r>
              <a:rPr lang="nl-NL"/>
              <a:t>In NL predominantly functionally female flowers</a:t>
            </a:r>
            <a:br>
              <a:rPr i="1" lang="nl-NL"/>
            </a:br>
            <a:endParaRPr i="1"/>
          </a:p>
        </p:txBody>
      </p:sp>
      <p:sp>
        <p:nvSpPr>
          <p:cNvPr id="376" name="Google Shape;376;p5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00" y="2289175"/>
            <a:ext cx="5226050" cy="391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6553200" y="2372519"/>
            <a:ext cx="5003800" cy="37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6"/>
          <p:cNvSpPr txBox="1"/>
          <p:nvPr>
            <p:ph type="title"/>
          </p:nvPr>
        </p:nvSpPr>
        <p:spPr>
          <a:xfrm>
            <a:off x="634206" y="798997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nl-NL"/>
              <a:t>How to tell them apart </a:t>
            </a:r>
            <a:r>
              <a:rPr i="1" lang="nl-NL"/>
              <a:t>Fallopia sachalinensis</a:t>
            </a:r>
            <a:br>
              <a:rPr i="1" lang="nl-NL"/>
            </a:br>
            <a:r>
              <a:rPr lang="nl-NL"/>
              <a:t>In NL both functionally male and female plants</a:t>
            </a:r>
            <a:endParaRPr/>
          </a:p>
        </p:txBody>
      </p:sp>
      <p:sp>
        <p:nvSpPr>
          <p:cNvPr id="386" name="Google Shape;386;p6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6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6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00" y="2511560"/>
            <a:ext cx="5226050" cy="347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6553200" y="2585447"/>
            <a:ext cx="5003800" cy="3326994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7"/>
          <p:cNvSpPr txBox="1"/>
          <p:nvPr>
            <p:ph type="title"/>
          </p:nvPr>
        </p:nvSpPr>
        <p:spPr>
          <a:xfrm>
            <a:off x="635000" y="798996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nl-NL"/>
              <a:t>How to tell them apart </a:t>
            </a:r>
            <a:r>
              <a:rPr i="1" lang="nl-NL"/>
              <a:t>Fallopia x bohemica</a:t>
            </a:r>
            <a:br>
              <a:rPr i="1" lang="nl-NL"/>
            </a:br>
            <a:r>
              <a:rPr lang="nl-NL"/>
              <a:t>In NL both functionally male and female plants</a:t>
            </a:r>
            <a:endParaRPr/>
          </a:p>
        </p:txBody>
      </p:sp>
      <p:sp>
        <p:nvSpPr>
          <p:cNvPr id="396" name="Google Shape;396;p7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7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7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00" y="2952190"/>
            <a:ext cx="4343817" cy="325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13182" y="2952190"/>
            <a:ext cx="4343817" cy="325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8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i="1" lang="nl-NL"/>
              <a:t>F. japonica           F. x bohemica      F. sachalinensis</a:t>
            </a:r>
            <a:endParaRPr i="1"/>
          </a:p>
        </p:txBody>
      </p:sp>
      <p:sp>
        <p:nvSpPr>
          <p:cNvPr id="406" name="Google Shape;406;p8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8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8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409" name="Google Shape;40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4999" y="2953264"/>
            <a:ext cx="3390291" cy="326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304" y="2138517"/>
            <a:ext cx="3547796" cy="394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8326" y="2170264"/>
            <a:ext cx="3547796" cy="3944938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9"/>
          <p:cNvSpPr txBox="1"/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i="1" lang="nl-NL"/>
              <a:t>F. japonica           F. x bohemica      F. sachalinensis</a:t>
            </a:r>
            <a:endParaRPr/>
          </a:p>
        </p:txBody>
      </p:sp>
      <p:sp>
        <p:nvSpPr>
          <p:cNvPr id="417" name="Google Shape;417;p9"/>
          <p:cNvSpPr txBox="1"/>
          <p:nvPr>
            <p:ph idx="10" type="dt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9"/>
          <p:cNvSpPr txBox="1"/>
          <p:nvPr>
            <p:ph idx="11" type="ftr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9"/>
          <p:cNvSpPr txBox="1"/>
          <p:nvPr>
            <p:ph idx="12" type="sldNum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420" name="Google Shape;42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46349" y="2000559"/>
            <a:ext cx="3700417" cy="4114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Kanto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NV-NVWA - Sjabloon 16x9 Hemelblauw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NV-NVWA - Sjabloon 16x9 Hemelblauw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2023-03-30T07:37:12Z</dcterms:created>
  <dc:creator>Valkenburg, dr. ir. J.L.C.H. van (Johan)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LNV-NVWA - Sjabloon 16x9 Hemelblauw:5</vt:lpwstr>
  </property>
  <property fmtid="{D5CDD505-2E9C-101B-9397-08002B2CF9AE}" pid="3" name="ClassificationContentMarkingFooterText">
    <vt:lpwstr>Intern gebruik</vt:lpwstr>
  </property>
</Properties>
</file>