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9" r:id="rId5"/>
    <p:sldId id="258" r:id="rId6"/>
    <p:sldId id="260" r:id="rId7"/>
    <p:sldId id="261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55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1550" y="5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2569A3-E5AE-02F2-F0FB-05213CA2C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FA852AE-F09C-38D7-D819-356E9E84A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1476B9-6161-18E5-0974-107C54CC3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3939C-E031-476C-A010-2915C9477FD5}" type="datetimeFigureOut">
              <a:rPr lang="nl-NL" smtClean="0"/>
              <a:t>10-4-2023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1D3361-362D-6210-F174-2181710A1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31D485-F0FE-5D77-A753-AAFE18B65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45C2-8C25-40EF-907E-A47278AE53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9756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945FEA-222F-E631-77AA-3FE383A50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D83C604-7879-E84D-6FA4-A513E8709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D3F4C57-B5F9-ED61-7DF9-BEA8135DF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3939C-E031-476C-A010-2915C9477FD5}" type="datetimeFigureOut">
              <a:rPr lang="nl-NL" smtClean="0"/>
              <a:t>10-4-2023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C93B48-C452-D813-2EEB-849A722D5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A1DDE9-A8A5-200B-742B-3F7A2A932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45C2-8C25-40EF-907E-A47278AE53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064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1A4F9D7-1B61-BAE3-7685-18BD4F5DC1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120BD00-1E0A-2AE6-2EAA-D58B1E65E7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D1878C-76AE-BE87-8D89-51D3AA31E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3939C-E031-476C-A010-2915C9477FD5}" type="datetimeFigureOut">
              <a:rPr lang="nl-NL" smtClean="0"/>
              <a:t>10-4-2023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4DC4E2-AD3C-1703-7D78-36DD27E3C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05346D-7877-7924-2850-8AD6DC677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45C2-8C25-40EF-907E-A47278AE53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1388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D0513A-ED85-467E-69B9-72B7B4840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A07122-E923-9201-B802-02D3BEDB8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7C0CEE-0026-9D6B-890F-C1B0AAAE0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3939C-E031-476C-A010-2915C9477FD5}" type="datetimeFigureOut">
              <a:rPr lang="nl-NL" smtClean="0"/>
              <a:t>10-4-2023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15C8359-2F93-53CE-CF70-1DC399A99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45030EE-CA3B-EED9-E009-99517734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45C2-8C25-40EF-907E-A47278AE53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92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87C74F-1658-AF76-AF04-9B790BDDA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2E37A04-9C5E-7924-E718-65F5B9E2B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08BEAA-46F2-C470-975A-1106540D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3939C-E031-476C-A010-2915C9477FD5}" type="datetimeFigureOut">
              <a:rPr lang="nl-NL" smtClean="0"/>
              <a:t>10-4-2023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B65A5F-CC33-7BCB-3564-281102DD4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A39EC9-F795-29E4-C1BC-72F477B2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45C2-8C25-40EF-907E-A47278AE53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2719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AE5893-8E03-DAF8-B1FD-40CEAAFD3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2AC0FA-045B-5FCE-B081-292F4A7B8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44B0A76-5F3B-CA5E-53CB-D38AC3B2A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2DEFCF0-4DC4-EABD-171B-0E6D2F03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3939C-E031-476C-A010-2915C9477FD5}" type="datetimeFigureOut">
              <a:rPr lang="nl-NL" smtClean="0"/>
              <a:t>10-4-2023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0DEEA41-4020-D691-3726-7FF1C3FEB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F422782-2000-533F-34B0-D5482ED0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45C2-8C25-40EF-907E-A47278AE53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2052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B03CD7-4095-081C-981B-66711BD42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30E315-4424-08FF-0AD0-753322666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E1605C9-EC16-471D-BF79-59DFDBD982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534DCAB-D2A4-FBE9-A086-0C68DD9147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9FEDCE7-CA6C-E1AD-0D7E-22C085C14B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7112122-A6CC-5A4C-8E9B-073D7FC36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3939C-E031-476C-A010-2915C9477FD5}" type="datetimeFigureOut">
              <a:rPr lang="nl-NL" smtClean="0"/>
              <a:t>10-4-2023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FD38152-BC88-0660-A753-0C3790533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37D2080-829B-D4CC-2E8E-9EA57D233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45C2-8C25-40EF-907E-A47278AE53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4386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6DBEFE-427E-F373-09B8-15C5E9A99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2058739-C26D-5AB9-1360-F3730B016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3939C-E031-476C-A010-2915C9477FD5}" type="datetimeFigureOut">
              <a:rPr lang="nl-NL" smtClean="0"/>
              <a:t>10-4-2023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BE6FF65-D53C-FB91-AAC2-48EC4AB97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03CB590-AD9E-840F-F82A-ACF114815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45C2-8C25-40EF-907E-A47278AE53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4904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558E719-E127-3CEC-DD4E-6CF662909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3939C-E031-476C-A010-2915C9477FD5}" type="datetimeFigureOut">
              <a:rPr lang="nl-NL" smtClean="0"/>
              <a:t>10-4-2023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2CCE9E3-D99C-621C-7041-FD6158B3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35406C3-0ADC-8055-9455-7B080235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45C2-8C25-40EF-907E-A47278AE53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510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DA207E-B177-DA22-E63C-1FB9AD82D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D6CB8B-2BF4-59BA-44E4-91B0FE147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D9EE6CD-EAA6-0815-9830-53218EBA11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452B45-D34B-3654-7DFC-16D675271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3939C-E031-476C-A010-2915C9477FD5}" type="datetimeFigureOut">
              <a:rPr lang="nl-NL" smtClean="0"/>
              <a:t>10-4-2023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D15608-3B82-5501-0F2D-38D37D493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F32099D-0389-4B2A-F7A3-1FCB531DA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45C2-8C25-40EF-907E-A47278AE53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2565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235C32-47C4-C7AF-FA01-C0C778575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76F4891-2CAB-87AA-70A5-EE86C564DB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5A5A68D-30D3-AA15-F70A-79A721F4A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E4D544-9F2C-1E66-0EE5-2BA150BEF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3939C-E031-476C-A010-2915C9477FD5}" type="datetimeFigureOut">
              <a:rPr lang="nl-NL" smtClean="0"/>
              <a:t>10-4-2023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29098FB-712B-6AAD-5DA4-8662D627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2818E00-6B9E-59B3-BB97-9FE22F73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45C2-8C25-40EF-907E-A47278AE53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6943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562EEA8-CBE1-8621-0DDC-58BD17754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D0C20C1-1544-7CB5-DA69-2DD93F8F2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484A2F-54F0-F994-77F8-D4E4B3A9D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3939C-E031-476C-A010-2915C9477FD5}" type="datetimeFigureOut">
              <a:rPr lang="nl-NL" smtClean="0"/>
              <a:t>10-4-2023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1383CC1-202E-CFF8-4704-51CB3103A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C819DDE-1092-16AC-BD61-C61E7B13B5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545C2-8C25-40EF-907E-A47278AE53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359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accessoire&#10;&#10;Automatisch gegenereerde beschrijving">
            <a:extLst>
              <a:ext uri="{FF2B5EF4-FFF2-40B4-BE49-F238E27FC236}">
                <a16:creationId xmlns:a16="http://schemas.microsoft.com/office/drawing/2014/main" id="{61BC0BE0-164F-1A3F-25AD-ACA81A477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" t="8794" r="128" b="11731"/>
          <a:stretch/>
        </p:blipFill>
        <p:spPr>
          <a:xfrm>
            <a:off x="334931" y="354406"/>
            <a:ext cx="11492634" cy="60861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AB1DE35-D9CB-CA5A-D9D0-ED4D82DFA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091" y="4036741"/>
            <a:ext cx="3531104" cy="519260"/>
          </a:xfrm>
        </p:spPr>
        <p:txBody>
          <a:bodyPr>
            <a:noAutofit/>
          </a:bodyPr>
          <a:lstStyle/>
          <a:p>
            <a:pPr algn="l"/>
            <a:r>
              <a:rPr lang="nl-NL" sz="3700" dirty="0" err="1">
                <a:solidFill>
                  <a:schemeClr val="bg1"/>
                </a:solidFill>
                <a:latin typeface="Georgia" panose="02040502050405020303" pitchFamily="18" charset="0"/>
              </a:rPr>
              <a:t>If</a:t>
            </a:r>
            <a:r>
              <a:rPr lang="nl-NL" sz="37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nl-NL" sz="3700" dirty="0" err="1">
                <a:solidFill>
                  <a:schemeClr val="bg1"/>
                </a:solidFill>
                <a:latin typeface="Georgia" panose="02040502050405020303" pitchFamily="18" charset="0"/>
              </a:rPr>
              <a:t>you</a:t>
            </a:r>
            <a:r>
              <a:rPr lang="nl-NL" sz="37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nl-NL" sz="3700" dirty="0" err="1">
                <a:solidFill>
                  <a:schemeClr val="bg1"/>
                </a:solidFill>
                <a:latin typeface="Georgia" panose="02040502050405020303" pitchFamily="18" charset="0"/>
              </a:rPr>
              <a:t>can’t</a:t>
            </a:r>
            <a:r>
              <a:rPr lang="nl-NL" sz="37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br>
              <a:rPr lang="nl-NL" sz="37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nl-NL" sz="3700" dirty="0">
                <a:solidFill>
                  <a:schemeClr val="bg1"/>
                </a:solidFill>
                <a:latin typeface="Georgia" panose="02040502050405020303" pitchFamily="18" charset="0"/>
              </a:rPr>
              <a:t>beat </a:t>
            </a:r>
            <a:r>
              <a:rPr lang="nl-NL" sz="3700" dirty="0" err="1">
                <a:solidFill>
                  <a:schemeClr val="bg1"/>
                </a:solidFill>
                <a:latin typeface="Georgia" panose="02040502050405020303" pitchFamily="18" charset="0"/>
              </a:rPr>
              <a:t>it</a:t>
            </a:r>
            <a:r>
              <a:rPr lang="nl-NL" sz="3700" dirty="0">
                <a:solidFill>
                  <a:schemeClr val="bg1"/>
                </a:solidFill>
                <a:latin typeface="Georgia" panose="02040502050405020303" pitchFamily="18" charset="0"/>
              </a:rPr>
              <a:t>… </a:t>
            </a:r>
            <a:br>
              <a:rPr lang="nl-NL" sz="37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nl-NL" sz="3700" dirty="0" err="1">
                <a:solidFill>
                  <a:schemeClr val="bg1"/>
                </a:solidFill>
                <a:latin typeface="Georgia" panose="02040502050405020303" pitchFamily="18" charset="0"/>
              </a:rPr>
              <a:t>eat</a:t>
            </a:r>
            <a:r>
              <a:rPr lang="nl-NL" sz="37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nl-NL" sz="3700" dirty="0" err="1">
                <a:solidFill>
                  <a:schemeClr val="bg1"/>
                </a:solidFill>
                <a:latin typeface="Georgia" panose="02040502050405020303" pitchFamily="18" charset="0"/>
              </a:rPr>
              <a:t>it</a:t>
            </a:r>
            <a:r>
              <a:rPr lang="nl-NL" sz="3700" dirty="0">
                <a:solidFill>
                  <a:schemeClr val="bg1"/>
                </a:solidFill>
                <a:latin typeface="Georgia" panose="02040502050405020303" pitchFamily="18" charset="0"/>
              </a:rPr>
              <a:t>!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40E3930-48B6-A38E-5CFD-875909B05169}"/>
              </a:ext>
            </a:extLst>
          </p:cNvPr>
          <p:cNvSpPr txBox="1">
            <a:spLocks/>
          </p:cNvSpPr>
          <p:nvPr/>
        </p:nvSpPr>
        <p:spPr>
          <a:xfrm>
            <a:off x="9277927" y="5798634"/>
            <a:ext cx="7538109" cy="5192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200" dirty="0">
                <a:solidFill>
                  <a:schemeClr val="bg1"/>
                </a:solidFill>
                <a:latin typeface="Georgia" panose="02040502050405020303" pitchFamily="18" charset="0"/>
              </a:rPr>
              <a:t>Pauline Wiersema</a:t>
            </a:r>
          </a:p>
        </p:txBody>
      </p:sp>
    </p:spTree>
    <p:extLst>
      <p:ext uri="{BB962C8B-B14F-4D97-AF65-F5344CB8AC3E}">
        <p14:creationId xmlns:p14="http://schemas.microsoft.com/office/powerpoint/2010/main" val="885740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055844A-0E8A-34C6-CA04-81F8AF93CF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" t="14983" r="128" b="3309"/>
          <a:stretch/>
        </p:blipFill>
        <p:spPr>
          <a:xfrm>
            <a:off x="334931" y="354406"/>
            <a:ext cx="11492634" cy="608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94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grond, gras, persoon&#10;&#10;Automatisch gegenereerde beschrijving">
            <a:extLst>
              <a:ext uri="{FF2B5EF4-FFF2-40B4-BE49-F238E27FC236}">
                <a16:creationId xmlns:a16="http://schemas.microsoft.com/office/drawing/2014/main" id="{869051ED-1B7E-36B5-5E5F-3329D8D98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80" y="831851"/>
            <a:ext cx="4013955" cy="4959352"/>
          </a:xfrm>
          <a:prstGeom prst="rect">
            <a:avLst/>
          </a:prstGeom>
        </p:spPr>
      </p:pic>
      <p:pic>
        <p:nvPicPr>
          <p:cNvPr id="5" name="Afbeelding 4" descr="Afbeelding met persoon&#10;&#10;Automatisch gegenereerde beschrijving">
            <a:extLst>
              <a:ext uri="{FF2B5EF4-FFF2-40B4-BE49-F238E27FC236}">
                <a16:creationId xmlns:a16="http://schemas.microsoft.com/office/drawing/2014/main" id="{299F694B-2F66-B6DA-D791-E9E9FE87C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8770" y="1451771"/>
            <a:ext cx="4959352" cy="3719515"/>
          </a:xfrm>
          <a:prstGeom prst="rect">
            <a:avLst/>
          </a:prstGeom>
        </p:spPr>
      </p:pic>
      <p:pic>
        <p:nvPicPr>
          <p:cNvPr id="7" name="Afbeelding 6" descr="Afbeelding met pan, fornuis, overdekt, kom&#10;&#10;Automatisch gegenereerde beschrijving">
            <a:extLst>
              <a:ext uri="{FF2B5EF4-FFF2-40B4-BE49-F238E27FC236}">
                <a16:creationId xmlns:a16="http://schemas.microsoft.com/office/drawing/2014/main" id="{33E6A82C-10E6-C414-060F-B7BA0078E3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9186" y="1451770"/>
            <a:ext cx="4959353" cy="371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41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rd, voedsel, gerecht&#10;&#10;Automatisch gegenereerde beschrijving">
            <a:extLst>
              <a:ext uri="{FF2B5EF4-FFF2-40B4-BE49-F238E27FC236}">
                <a16:creationId xmlns:a16="http://schemas.microsoft.com/office/drawing/2014/main" id="{E492B216-03D8-5C8B-18A9-496B3A57E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6411" y="1587368"/>
            <a:ext cx="5193243" cy="3894932"/>
          </a:xfrm>
          <a:prstGeom prst="rect">
            <a:avLst/>
          </a:prstGeom>
        </p:spPr>
      </p:pic>
      <p:pic>
        <p:nvPicPr>
          <p:cNvPr id="5" name="IMG_8487">
            <a:hlinkClick r:id="" action="ppaction://media"/>
            <a:extLst>
              <a:ext uri="{FF2B5EF4-FFF2-40B4-BE49-F238E27FC236}">
                <a16:creationId xmlns:a16="http://schemas.microsoft.com/office/drawing/2014/main" id="{DAD2FC18-694A-B9C7-198C-4DEE65A1B4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1014" y="938211"/>
            <a:ext cx="2921199" cy="5193243"/>
          </a:xfrm>
          <a:prstGeom prst="rect">
            <a:avLst/>
          </a:prstGeom>
        </p:spPr>
      </p:pic>
      <p:pic>
        <p:nvPicPr>
          <p:cNvPr id="11" name="Afbeelding 10" descr="Afbeelding met voedsel&#10;&#10;Automatisch gegenereerde beschrijving">
            <a:extLst>
              <a:ext uri="{FF2B5EF4-FFF2-40B4-BE49-F238E27FC236}">
                <a16:creationId xmlns:a16="http://schemas.microsoft.com/office/drawing/2014/main" id="{AF198B8F-60B3-3FCB-8A59-CF3B4779F8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15965"/>
          <a:stretch/>
        </p:blipFill>
        <p:spPr>
          <a:xfrm>
            <a:off x="431800" y="938211"/>
            <a:ext cx="4034635" cy="5193243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06CD1085-934D-9215-A42D-B7B618424209}"/>
              </a:ext>
            </a:extLst>
          </p:cNvPr>
          <p:cNvSpPr txBox="1">
            <a:spLocks/>
          </p:cNvSpPr>
          <p:nvPr/>
        </p:nvSpPr>
        <p:spPr>
          <a:xfrm>
            <a:off x="6766662" y="6283854"/>
            <a:ext cx="5222137" cy="519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>
                <a:latin typeface="Georgia" panose="02040502050405020303" pitchFamily="18" charset="0"/>
              </a:rPr>
              <a:t>+ </a:t>
            </a:r>
            <a:r>
              <a:rPr lang="nl-NL" sz="2800" dirty="0" err="1">
                <a:latin typeface="Georgia" panose="02040502050405020303" pitchFamily="18" charset="0"/>
              </a:rPr>
              <a:t>three</a:t>
            </a:r>
            <a:r>
              <a:rPr lang="nl-NL" sz="2800" dirty="0">
                <a:latin typeface="Georgia" panose="02040502050405020303" pitchFamily="18" charset="0"/>
              </a:rPr>
              <a:t> </a:t>
            </a:r>
            <a:r>
              <a:rPr lang="nl-NL" sz="2800" dirty="0" err="1">
                <a:latin typeface="Georgia" panose="02040502050405020303" pitchFamily="18" charset="0"/>
              </a:rPr>
              <a:t>incredible</a:t>
            </a:r>
            <a:r>
              <a:rPr lang="nl-NL" sz="2800" dirty="0">
                <a:latin typeface="Georgia" panose="02040502050405020303" pitchFamily="18" charset="0"/>
              </a:rPr>
              <a:t> </a:t>
            </a:r>
            <a:r>
              <a:rPr lang="nl-NL" sz="2800" dirty="0" err="1">
                <a:latin typeface="Georgia" panose="02040502050405020303" pitchFamily="18" charset="0"/>
              </a:rPr>
              <a:t>vegan</a:t>
            </a:r>
            <a:r>
              <a:rPr lang="nl-NL" sz="2800" dirty="0">
                <a:latin typeface="Georgia" panose="02040502050405020303" pitchFamily="18" charset="0"/>
              </a:rPr>
              <a:t> chefs!</a:t>
            </a:r>
          </a:p>
        </p:txBody>
      </p:sp>
    </p:spTree>
    <p:extLst>
      <p:ext uri="{BB962C8B-B14F-4D97-AF65-F5344CB8AC3E}">
        <p14:creationId xmlns:p14="http://schemas.microsoft.com/office/powerpoint/2010/main" val="25993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ACA25A0-C45B-601C-2410-1D5533678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67" y="345687"/>
            <a:ext cx="8563693" cy="600358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36219C5-C49F-73E9-6738-DB208FDBC3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2"/>
          <a:stretch/>
        </p:blipFill>
        <p:spPr>
          <a:xfrm>
            <a:off x="8826947" y="1081355"/>
            <a:ext cx="3089924" cy="4204323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A784868D-833C-8137-76AC-22C591D577F8}"/>
              </a:ext>
            </a:extLst>
          </p:cNvPr>
          <p:cNvSpPr txBox="1">
            <a:spLocks/>
          </p:cNvSpPr>
          <p:nvPr/>
        </p:nvSpPr>
        <p:spPr>
          <a:xfrm>
            <a:off x="9268563" y="5830015"/>
            <a:ext cx="3531104" cy="519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>
                <a:latin typeface="Georgia" panose="02040502050405020303" pitchFamily="18" charset="0"/>
              </a:rPr>
              <a:t>Step </a:t>
            </a:r>
            <a:r>
              <a:rPr lang="nl-NL" sz="2800" dirty="0" err="1">
                <a:latin typeface="Georgia" panose="02040502050405020303" pitchFamily="18" charset="0"/>
              </a:rPr>
              <a:t>by</a:t>
            </a:r>
            <a:r>
              <a:rPr lang="nl-NL" sz="2800" dirty="0">
                <a:latin typeface="Georgia" panose="02040502050405020303" pitchFamily="18" charset="0"/>
              </a:rPr>
              <a:t> step…</a:t>
            </a:r>
          </a:p>
        </p:txBody>
      </p:sp>
    </p:spTree>
    <p:extLst>
      <p:ext uri="{BB962C8B-B14F-4D97-AF65-F5344CB8AC3E}">
        <p14:creationId xmlns:p14="http://schemas.microsoft.com/office/powerpoint/2010/main" val="18967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AABC07E-1322-61F9-F20C-74607B69A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5" b="31015"/>
          <a:stretch/>
        </p:blipFill>
        <p:spPr>
          <a:xfrm>
            <a:off x="334931" y="354406"/>
            <a:ext cx="11492634" cy="6086151"/>
          </a:xfrm>
          <a:prstGeom prst="rect">
            <a:avLst/>
          </a:prstGeom>
        </p:spPr>
      </p:pic>
      <p:pic>
        <p:nvPicPr>
          <p:cNvPr id="5" name="Afbeelding 4" descr="Afbeelding met accessoire&#10;&#10;Automatisch gegenereerde beschrijving">
            <a:extLst>
              <a:ext uri="{FF2B5EF4-FFF2-40B4-BE49-F238E27FC236}">
                <a16:creationId xmlns:a16="http://schemas.microsoft.com/office/drawing/2014/main" id="{37607532-12D4-C430-11F4-F381681EC6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8794" r="62252" b="80630"/>
          <a:stretch/>
        </p:blipFill>
        <p:spPr>
          <a:xfrm>
            <a:off x="1761744" y="2587100"/>
            <a:ext cx="8668512" cy="16838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9BA8915B-F05A-E0B7-7E8A-687F49A378DB}"/>
              </a:ext>
            </a:extLst>
          </p:cNvPr>
          <p:cNvSpPr txBox="1">
            <a:spLocks/>
          </p:cNvSpPr>
          <p:nvPr/>
        </p:nvSpPr>
        <p:spPr>
          <a:xfrm>
            <a:off x="1037641" y="2911434"/>
            <a:ext cx="10116717" cy="10351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5000" dirty="0" err="1">
                <a:solidFill>
                  <a:schemeClr val="bg1"/>
                </a:solidFill>
                <a:latin typeface="Georgia" panose="02040502050405020303" pitchFamily="18" charset="0"/>
              </a:rPr>
              <a:t>To</a:t>
            </a:r>
            <a:r>
              <a:rPr lang="nl-NL" sz="5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nl-NL" sz="5000" dirty="0" err="1">
                <a:solidFill>
                  <a:schemeClr val="bg1"/>
                </a:solidFill>
                <a:latin typeface="Georgia" panose="02040502050405020303" pitchFamily="18" charset="0"/>
              </a:rPr>
              <a:t>be</a:t>
            </a:r>
            <a:r>
              <a:rPr lang="nl-NL" sz="5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nl-NL" sz="5000" dirty="0" err="1">
                <a:solidFill>
                  <a:schemeClr val="bg1"/>
                </a:solidFill>
                <a:latin typeface="Georgia" panose="02040502050405020303" pitchFamily="18" charset="0"/>
              </a:rPr>
              <a:t>continued</a:t>
            </a:r>
            <a:r>
              <a:rPr lang="nl-NL" sz="5000" dirty="0">
                <a:solidFill>
                  <a:schemeClr val="bg1"/>
                </a:solidFill>
                <a:latin typeface="Georgia" panose="02040502050405020303" pitchFamily="18" charset="0"/>
              </a:rPr>
              <a:t> on April 17…</a:t>
            </a:r>
          </a:p>
        </p:txBody>
      </p:sp>
    </p:spTree>
    <p:extLst>
      <p:ext uri="{BB962C8B-B14F-4D97-AF65-F5344CB8AC3E}">
        <p14:creationId xmlns:p14="http://schemas.microsoft.com/office/powerpoint/2010/main" val="1791718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AABC07E-1322-61F9-F20C-74607B69A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5" b="31015"/>
          <a:stretch/>
        </p:blipFill>
        <p:spPr>
          <a:xfrm>
            <a:off x="334931" y="354406"/>
            <a:ext cx="11492634" cy="6086151"/>
          </a:xfrm>
          <a:prstGeom prst="rect">
            <a:avLst/>
          </a:prstGeom>
        </p:spPr>
      </p:pic>
      <p:pic>
        <p:nvPicPr>
          <p:cNvPr id="5" name="Afbeelding 4" descr="Afbeelding met accessoire&#10;&#10;Automatisch gegenereerde beschrijving">
            <a:extLst>
              <a:ext uri="{FF2B5EF4-FFF2-40B4-BE49-F238E27FC236}">
                <a16:creationId xmlns:a16="http://schemas.microsoft.com/office/drawing/2014/main" id="{37607532-12D4-C430-11F4-F381681EC6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8794" r="62252" b="80630"/>
          <a:stretch/>
        </p:blipFill>
        <p:spPr>
          <a:xfrm>
            <a:off x="1761744" y="2587100"/>
            <a:ext cx="8668512" cy="16838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9BA8915B-F05A-E0B7-7E8A-687F49A378DB}"/>
              </a:ext>
            </a:extLst>
          </p:cNvPr>
          <p:cNvSpPr txBox="1">
            <a:spLocks/>
          </p:cNvSpPr>
          <p:nvPr/>
        </p:nvSpPr>
        <p:spPr>
          <a:xfrm>
            <a:off x="1294994" y="2928683"/>
            <a:ext cx="10116717" cy="10351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5500" dirty="0">
                <a:solidFill>
                  <a:schemeClr val="bg1"/>
                </a:solidFill>
                <a:latin typeface="Georgia" panose="02040502050405020303" pitchFamily="18" charset="0"/>
              </a:rPr>
              <a:t>End goal: EVERYONE </a:t>
            </a:r>
            <a:br>
              <a:rPr lang="nl-NL" sz="55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nl-NL" sz="5500" dirty="0">
                <a:solidFill>
                  <a:schemeClr val="bg1"/>
                </a:solidFill>
                <a:latin typeface="Georgia" panose="02040502050405020303" pitchFamily="18" charset="0"/>
              </a:rPr>
              <a:t>EATING KNOTWEED!*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C2D0D8-EFB7-CA6C-7096-7E29AA72E5A5}"/>
              </a:ext>
            </a:extLst>
          </p:cNvPr>
          <p:cNvSpPr txBox="1">
            <a:spLocks/>
          </p:cNvSpPr>
          <p:nvPr/>
        </p:nvSpPr>
        <p:spPr>
          <a:xfrm>
            <a:off x="5408473" y="6069293"/>
            <a:ext cx="10116717" cy="10351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200" dirty="0">
                <a:latin typeface="Georgia" panose="02040502050405020303" pitchFamily="18" charset="0"/>
              </a:rPr>
              <a:t>*</a:t>
            </a:r>
            <a:r>
              <a:rPr lang="nl-NL" sz="1200" dirty="0" err="1">
                <a:latin typeface="Georgia" panose="02040502050405020303" pitchFamily="18" charset="0"/>
              </a:rPr>
              <a:t>because</a:t>
            </a:r>
            <a:r>
              <a:rPr lang="nl-NL" sz="1200" dirty="0">
                <a:latin typeface="Georgia" panose="02040502050405020303" pitchFamily="18" charset="0"/>
              </a:rPr>
              <a:t> </a:t>
            </a:r>
            <a:r>
              <a:rPr lang="nl-NL" sz="1200" dirty="0" err="1">
                <a:latin typeface="Georgia" panose="02040502050405020303" pitchFamily="18" charset="0"/>
              </a:rPr>
              <a:t>it’s</a:t>
            </a:r>
            <a:r>
              <a:rPr lang="nl-NL" sz="1200" dirty="0">
                <a:latin typeface="Georgia" panose="02040502050405020303" pitchFamily="18" charset="0"/>
              </a:rPr>
              <a:t> </a:t>
            </a:r>
            <a:r>
              <a:rPr lang="nl-NL" sz="1200" dirty="0" err="1">
                <a:latin typeface="Georgia" panose="02040502050405020303" pitchFamily="18" charset="0"/>
              </a:rPr>
              <a:t>delicious</a:t>
            </a:r>
            <a:r>
              <a:rPr lang="nl-NL" sz="1200" dirty="0">
                <a:latin typeface="Georgia" panose="02040502050405020303" pitchFamily="18" charset="0"/>
              </a:rPr>
              <a:t> &amp; </a:t>
            </a:r>
            <a:r>
              <a:rPr lang="nl-NL" sz="1200" dirty="0" err="1">
                <a:latin typeface="Georgia" panose="02040502050405020303" pitchFamily="18" charset="0"/>
              </a:rPr>
              <a:t>simple</a:t>
            </a:r>
            <a:r>
              <a:rPr lang="nl-NL" sz="1200" dirty="0">
                <a:latin typeface="Georgia" panose="02040502050405020303" pitchFamily="18" charset="0"/>
              </a:rPr>
              <a:t> &amp; </a:t>
            </a:r>
            <a:r>
              <a:rPr lang="nl-NL" sz="1200" dirty="0" err="1">
                <a:latin typeface="Georgia" panose="02040502050405020303" pitchFamily="18" charset="0"/>
              </a:rPr>
              <a:t>cheap</a:t>
            </a:r>
            <a:endParaRPr lang="nl-NL" sz="1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65836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46</Words>
  <Application>Microsoft Office PowerPoint</Application>
  <PresentationFormat>Breedbeeld</PresentationFormat>
  <Paragraphs>7</Paragraphs>
  <Slides>7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Georgia</vt:lpstr>
      <vt:lpstr>Kantoorthema</vt:lpstr>
      <vt:lpstr>If you can’t  beat it…  eat it!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 you can’t  beat it…  eat it!</dc:title>
  <dc:creator>Pauline Wiersema</dc:creator>
  <cp:lastModifiedBy>Pauline Wiersema</cp:lastModifiedBy>
  <cp:revision>3</cp:revision>
  <dcterms:created xsi:type="dcterms:W3CDTF">2023-03-31T09:08:33Z</dcterms:created>
  <dcterms:modified xsi:type="dcterms:W3CDTF">2023-04-11T08:30:49Z</dcterms:modified>
</cp:coreProperties>
</file>